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450CA8-2A86-42BD-B438-4B46B661DB4D}" v="37" dt="2025-04-05T22:59:39.6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5" d="100"/>
          <a:sy n="55" d="100"/>
        </p:scale>
        <p:origin x="109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an bhavsar" userId="7b5bfce291cda315" providerId="LiveId" clId="{D9450CA8-2A86-42BD-B438-4B46B661DB4D}"/>
    <pc:docChg chg="undo custSel addSld delSld modSld">
      <pc:chgData name="milan bhavsar" userId="7b5bfce291cda315" providerId="LiveId" clId="{D9450CA8-2A86-42BD-B438-4B46B661DB4D}" dt="2025-04-05T23:05:01.527" v="8697" actId="14100"/>
      <pc:docMkLst>
        <pc:docMk/>
      </pc:docMkLst>
      <pc:sldChg chg="addSp modSp mod">
        <pc:chgData name="milan bhavsar" userId="7b5bfce291cda315" providerId="LiveId" clId="{D9450CA8-2A86-42BD-B438-4B46B661DB4D}" dt="2025-04-03T08:28:33.457" v="561" actId="14100"/>
        <pc:sldMkLst>
          <pc:docMk/>
          <pc:sldMk cId="456715858" sldId="256"/>
        </pc:sldMkLst>
        <pc:spChg chg="mod">
          <ac:chgData name="milan bhavsar" userId="7b5bfce291cda315" providerId="LiveId" clId="{D9450CA8-2A86-42BD-B438-4B46B661DB4D}" dt="2025-04-03T03:39:58.810" v="470" actId="20577"/>
          <ac:spMkLst>
            <pc:docMk/>
            <pc:sldMk cId="456715858" sldId="256"/>
            <ac:spMk id="2" creationId="{A3A2A304-6F1C-57A9-261E-9427D8F84C2E}"/>
          </ac:spMkLst>
        </pc:spChg>
        <pc:spChg chg="mod">
          <ac:chgData name="milan bhavsar" userId="7b5bfce291cda315" providerId="LiveId" clId="{D9450CA8-2A86-42BD-B438-4B46B661DB4D}" dt="2025-04-03T08:18:28.373" v="559" actId="20577"/>
          <ac:spMkLst>
            <pc:docMk/>
            <pc:sldMk cId="456715858" sldId="256"/>
            <ac:spMk id="3" creationId="{BC86CB91-A501-1C21-A335-B1E04DDDC3B5}"/>
          </ac:spMkLst>
        </pc:spChg>
        <pc:picChg chg="add mod">
          <ac:chgData name="milan bhavsar" userId="7b5bfce291cda315" providerId="LiveId" clId="{D9450CA8-2A86-42BD-B438-4B46B661DB4D}" dt="2025-04-03T08:28:33.457" v="561" actId="14100"/>
          <ac:picMkLst>
            <pc:docMk/>
            <pc:sldMk cId="456715858" sldId="256"/>
            <ac:picMk id="5" creationId="{71A5F9AA-3DB9-27AA-86EF-AA2172F76FBD}"/>
          </ac:picMkLst>
        </pc:picChg>
      </pc:sldChg>
      <pc:sldChg chg="new del">
        <pc:chgData name="milan bhavsar" userId="7b5bfce291cda315" providerId="LiveId" clId="{D9450CA8-2A86-42BD-B438-4B46B661DB4D}" dt="2025-04-03T03:43:27.755" v="473" actId="2696"/>
        <pc:sldMkLst>
          <pc:docMk/>
          <pc:sldMk cId="2401864099" sldId="257"/>
        </pc:sldMkLst>
      </pc:sldChg>
      <pc:sldChg chg="addSp modSp new mod">
        <pc:chgData name="milan bhavsar" userId="7b5bfce291cda315" providerId="LiveId" clId="{D9450CA8-2A86-42BD-B438-4B46B661DB4D}" dt="2025-04-03T17:22:19.240" v="1154" actId="20577"/>
        <pc:sldMkLst>
          <pc:docMk/>
          <pc:sldMk cId="842879497" sldId="258"/>
        </pc:sldMkLst>
        <pc:spChg chg="add mod">
          <ac:chgData name="milan bhavsar" userId="7b5bfce291cda315" providerId="LiveId" clId="{D9450CA8-2A86-42BD-B438-4B46B661DB4D}" dt="2025-04-03T17:22:19.240" v="1154" actId="20577"/>
          <ac:spMkLst>
            <pc:docMk/>
            <pc:sldMk cId="842879497" sldId="258"/>
            <ac:spMk id="2" creationId="{7DE92357-C192-BC2E-2684-E00648D587CE}"/>
          </ac:spMkLst>
        </pc:spChg>
        <pc:picChg chg="add mod">
          <ac:chgData name="milan bhavsar" userId="7b5bfce291cda315" providerId="LiveId" clId="{D9450CA8-2A86-42BD-B438-4B46B661DB4D}" dt="2025-04-03T08:45:29.269" v="1140" actId="1076"/>
          <ac:picMkLst>
            <pc:docMk/>
            <pc:sldMk cId="842879497" sldId="258"/>
            <ac:picMk id="4" creationId="{6A3198F8-7129-DED4-6D66-7992BF017318}"/>
          </ac:picMkLst>
        </pc:picChg>
      </pc:sldChg>
      <pc:sldChg chg="addSp modSp new mod">
        <pc:chgData name="milan bhavsar" userId="7b5bfce291cda315" providerId="LiveId" clId="{D9450CA8-2A86-42BD-B438-4B46B661DB4D}" dt="2025-04-03T17:41:42.749" v="1843" actId="14100"/>
        <pc:sldMkLst>
          <pc:docMk/>
          <pc:sldMk cId="2143846887" sldId="259"/>
        </pc:sldMkLst>
        <pc:spChg chg="add mod">
          <ac:chgData name="milan bhavsar" userId="7b5bfce291cda315" providerId="LiveId" clId="{D9450CA8-2A86-42BD-B438-4B46B661DB4D}" dt="2025-04-03T17:40:41.434" v="1841" actId="20577"/>
          <ac:spMkLst>
            <pc:docMk/>
            <pc:sldMk cId="2143846887" sldId="259"/>
            <ac:spMk id="2" creationId="{7B018378-D4D1-9BCC-4072-222D5CE6B204}"/>
          </ac:spMkLst>
        </pc:spChg>
        <pc:picChg chg="add mod">
          <ac:chgData name="milan bhavsar" userId="7b5bfce291cda315" providerId="LiveId" clId="{D9450CA8-2A86-42BD-B438-4B46B661DB4D}" dt="2025-04-03T17:41:42.749" v="1843" actId="14100"/>
          <ac:picMkLst>
            <pc:docMk/>
            <pc:sldMk cId="2143846887" sldId="259"/>
            <ac:picMk id="4" creationId="{BB38374B-D81F-1543-9C3C-ECC32A818C6D}"/>
          </ac:picMkLst>
        </pc:picChg>
      </pc:sldChg>
      <pc:sldChg chg="addSp modSp new mod">
        <pc:chgData name="milan bhavsar" userId="7b5bfce291cda315" providerId="LiveId" clId="{D9450CA8-2A86-42BD-B438-4B46B661DB4D}" dt="2025-04-03T18:10:11.276" v="2812" actId="20577"/>
        <pc:sldMkLst>
          <pc:docMk/>
          <pc:sldMk cId="1414282986" sldId="260"/>
        </pc:sldMkLst>
        <pc:spChg chg="add mod">
          <ac:chgData name="milan bhavsar" userId="7b5bfce291cda315" providerId="LiveId" clId="{D9450CA8-2A86-42BD-B438-4B46B661DB4D}" dt="2025-04-03T18:10:11.276" v="2812" actId="20577"/>
          <ac:spMkLst>
            <pc:docMk/>
            <pc:sldMk cId="1414282986" sldId="260"/>
            <ac:spMk id="2" creationId="{7358DDF0-6D7F-FCC7-EACA-417512B40A9C}"/>
          </ac:spMkLst>
        </pc:spChg>
        <pc:picChg chg="add mod">
          <ac:chgData name="milan bhavsar" userId="7b5bfce291cda315" providerId="LiveId" clId="{D9450CA8-2A86-42BD-B438-4B46B661DB4D}" dt="2025-04-03T18:09:30.830" v="2785" actId="14100"/>
          <ac:picMkLst>
            <pc:docMk/>
            <pc:sldMk cId="1414282986" sldId="260"/>
            <ac:picMk id="4" creationId="{7C133121-EFD4-9AD0-6C81-936DA918627F}"/>
          </ac:picMkLst>
        </pc:picChg>
      </pc:sldChg>
      <pc:sldChg chg="addSp delSp modSp new mod">
        <pc:chgData name="milan bhavsar" userId="7b5bfce291cda315" providerId="LiveId" clId="{D9450CA8-2A86-42BD-B438-4B46B661DB4D}" dt="2025-04-04T05:12:53.737" v="3433" actId="20577"/>
        <pc:sldMkLst>
          <pc:docMk/>
          <pc:sldMk cId="1254968616" sldId="261"/>
        </pc:sldMkLst>
        <pc:spChg chg="add mod">
          <ac:chgData name="milan bhavsar" userId="7b5bfce291cda315" providerId="LiveId" clId="{D9450CA8-2A86-42BD-B438-4B46B661DB4D}" dt="2025-04-04T05:12:53.737" v="3433" actId="20577"/>
          <ac:spMkLst>
            <pc:docMk/>
            <pc:sldMk cId="1254968616" sldId="261"/>
            <ac:spMk id="3" creationId="{8F429824-C6E4-07FE-D803-07888ADAB512}"/>
          </ac:spMkLst>
        </pc:spChg>
        <pc:picChg chg="add mod">
          <ac:chgData name="milan bhavsar" userId="7b5bfce291cda315" providerId="LiveId" clId="{D9450CA8-2A86-42BD-B438-4B46B661DB4D}" dt="2025-04-03T18:44:53.782" v="3383" actId="1076"/>
          <ac:picMkLst>
            <pc:docMk/>
            <pc:sldMk cId="1254968616" sldId="261"/>
            <ac:picMk id="5" creationId="{D7BC7732-0CA8-0D7E-0AEC-E021804676B7}"/>
          </ac:picMkLst>
        </pc:picChg>
      </pc:sldChg>
      <pc:sldChg chg="addSp modSp new mod">
        <pc:chgData name="milan bhavsar" userId="7b5bfce291cda315" providerId="LiveId" clId="{D9450CA8-2A86-42BD-B438-4B46B661DB4D}" dt="2025-04-04T06:30:39.021" v="4751" actId="1076"/>
        <pc:sldMkLst>
          <pc:docMk/>
          <pc:sldMk cId="3476615928" sldId="262"/>
        </pc:sldMkLst>
        <pc:spChg chg="add mod">
          <ac:chgData name="milan bhavsar" userId="7b5bfce291cda315" providerId="LiveId" clId="{D9450CA8-2A86-42BD-B438-4B46B661DB4D}" dt="2025-04-04T06:11:10.688" v="4748" actId="20577"/>
          <ac:spMkLst>
            <pc:docMk/>
            <pc:sldMk cId="3476615928" sldId="262"/>
            <ac:spMk id="2" creationId="{BC6B18A0-D8B1-2BF6-F1CF-488BCEF1E436}"/>
          </ac:spMkLst>
        </pc:spChg>
        <pc:picChg chg="add mod">
          <ac:chgData name="milan bhavsar" userId="7b5bfce291cda315" providerId="LiveId" clId="{D9450CA8-2A86-42BD-B438-4B46B661DB4D}" dt="2025-04-04T06:30:39.021" v="4751" actId="1076"/>
          <ac:picMkLst>
            <pc:docMk/>
            <pc:sldMk cId="3476615928" sldId="262"/>
            <ac:picMk id="4" creationId="{C2C2408B-EE35-84C7-526C-B5C5C320D054}"/>
          </ac:picMkLst>
        </pc:picChg>
      </pc:sldChg>
      <pc:sldChg chg="addSp modSp new mod">
        <pc:chgData name="milan bhavsar" userId="7b5bfce291cda315" providerId="LiveId" clId="{D9450CA8-2A86-42BD-B438-4B46B661DB4D}" dt="2025-04-04T06:42:35.409" v="5428" actId="1076"/>
        <pc:sldMkLst>
          <pc:docMk/>
          <pc:sldMk cId="696289071" sldId="263"/>
        </pc:sldMkLst>
        <pc:spChg chg="add mod">
          <ac:chgData name="milan bhavsar" userId="7b5bfce291cda315" providerId="LiveId" clId="{D9450CA8-2A86-42BD-B438-4B46B661DB4D}" dt="2025-04-04T06:42:16.510" v="5425" actId="20577"/>
          <ac:spMkLst>
            <pc:docMk/>
            <pc:sldMk cId="696289071" sldId="263"/>
            <ac:spMk id="2" creationId="{AF9E9516-5969-773E-D4C5-8FB0CB3C3237}"/>
          </ac:spMkLst>
        </pc:spChg>
        <pc:picChg chg="add mod">
          <ac:chgData name="milan bhavsar" userId="7b5bfce291cda315" providerId="LiveId" clId="{D9450CA8-2A86-42BD-B438-4B46B661DB4D}" dt="2025-04-04T06:42:35.409" v="5428" actId="1076"/>
          <ac:picMkLst>
            <pc:docMk/>
            <pc:sldMk cId="696289071" sldId="263"/>
            <ac:picMk id="4" creationId="{A3020EC0-294C-9866-04ED-B23DF63302C9}"/>
          </ac:picMkLst>
        </pc:picChg>
      </pc:sldChg>
      <pc:sldChg chg="addSp modSp new mod">
        <pc:chgData name="milan bhavsar" userId="7b5bfce291cda315" providerId="LiveId" clId="{D9450CA8-2A86-42BD-B438-4B46B661DB4D}" dt="2025-04-04T08:16:59.884" v="6340" actId="20577"/>
        <pc:sldMkLst>
          <pc:docMk/>
          <pc:sldMk cId="3982782254" sldId="264"/>
        </pc:sldMkLst>
        <pc:spChg chg="add mod">
          <ac:chgData name="milan bhavsar" userId="7b5bfce291cda315" providerId="LiveId" clId="{D9450CA8-2A86-42BD-B438-4B46B661DB4D}" dt="2025-04-04T08:16:59.884" v="6340" actId="20577"/>
          <ac:spMkLst>
            <pc:docMk/>
            <pc:sldMk cId="3982782254" sldId="264"/>
            <ac:spMk id="2" creationId="{F6945704-11BF-F83D-58E5-BF9CAD32AA43}"/>
          </ac:spMkLst>
        </pc:spChg>
        <pc:picChg chg="add mod">
          <ac:chgData name="milan bhavsar" userId="7b5bfce291cda315" providerId="LiveId" clId="{D9450CA8-2A86-42BD-B438-4B46B661DB4D}" dt="2025-04-04T08:16:44.757" v="6338" actId="14100"/>
          <ac:picMkLst>
            <pc:docMk/>
            <pc:sldMk cId="3982782254" sldId="264"/>
            <ac:picMk id="4" creationId="{CB4C6B05-99D6-75B5-829F-67D078A92236}"/>
          </ac:picMkLst>
        </pc:picChg>
      </pc:sldChg>
      <pc:sldChg chg="addSp modSp new mod">
        <pc:chgData name="milan bhavsar" userId="7b5bfce291cda315" providerId="LiveId" clId="{D9450CA8-2A86-42BD-B438-4B46B661DB4D}" dt="2025-04-04T09:53:33.910" v="6499" actId="14100"/>
        <pc:sldMkLst>
          <pc:docMk/>
          <pc:sldMk cId="160728418" sldId="265"/>
        </pc:sldMkLst>
        <pc:spChg chg="add mod">
          <ac:chgData name="milan bhavsar" userId="7b5bfce291cda315" providerId="LiveId" clId="{D9450CA8-2A86-42BD-B438-4B46B661DB4D}" dt="2025-04-04T09:53:17.557" v="6497" actId="20577"/>
          <ac:spMkLst>
            <pc:docMk/>
            <pc:sldMk cId="160728418" sldId="265"/>
            <ac:spMk id="2" creationId="{A1BF77C3-19D5-0140-C172-8A79AE6CC1E7}"/>
          </ac:spMkLst>
        </pc:spChg>
        <pc:picChg chg="add mod">
          <ac:chgData name="milan bhavsar" userId="7b5bfce291cda315" providerId="LiveId" clId="{D9450CA8-2A86-42BD-B438-4B46B661DB4D}" dt="2025-04-04T09:53:33.910" v="6499" actId="14100"/>
          <ac:picMkLst>
            <pc:docMk/>
            <pc:sldMk cId="160728418" sldId="265"/>
            <ac:picMk id="4" creationId="{8E01D4A9-7682-7E1B-8BAA-07649B46D605}"/>
          </ac:picMkLst>
        </pc:picChg>
      </pc:sldChg>
      <pc:sldChg chg="addSp modSp new mod">
        <pc:chgData name="milan bhavsar" userId="7b5bfce291cda315" providerId="LiveId" clId="{D9450CA8-2A86-42BD-B438-4B46B661DB4D}" dt="2025-04-04T10:13:27.954" v="6581" actId="22"/>
        <pc:sldMkLst>
          <pc:docMk/>
          <pc:sldMk cId="1646941279" sldId="266"/>
        </pc:sldMkLst>
        <pc:spChg chg="add mod">
          <ac:chgData name="milan bhavsar" userId="7b5bfce291cda315" providerId="LiveId" clId="{D9450CA8-2A86-42BD-B438-4B46B661DB4D}" dt="2025-04-04T10:13:21.934" v="6580" actId="20577"/>
          <ac:spMkLst>
            <pc:docMk/>
            <pc:sldMk cId="1646941279" sldId="266"/>
            <ac:spMk id="2" creationId="{61199720-CD44-C5D9-A7CB-64C8F2710F59}"/>
          </ac:spMkLst>
        </pc:spChg>
        <pc:picChg chg="add">
          <ac:chgData name="milan bhavsar" userId="7b5bfce291cda315" providerId="LiveId" clId="{D9450CA8-2A86-42BD-B438-4B46B661DB4D}" dt="2025-04-04T10:13:27.954" v="6581" actId="22"/>
          <ac:picMkLst>
            <pc:docMk/>
            <pc:sldMk cId="1646941279" sldId="266"/>
            <ac:picMk id="4" creationId="{A2EEDCC3-AADE-C321-E04C-0204A8F22250}"/>
          </ac:picMkLst>
        </pc:picChg>
      </pc:sldChg>
      <pc:sldChg chg="addSp modSp new mod">
        <pc:chgData name="milan bhavsar" userId="7b5bfce291cda315" providerId="LiveId" clId="{D9450CA8-2A86-42BD-B438-4B46B661DB4D}" dt="2025-04-04T10:18:59.893" v="6653" actId="14100"/>
        <pc:sldMkLst>
          <pc:docMk/>
          <pc:sldMk cId="4014289154" sldId="267"/>
        </pc:sldMkLst>
        <pc:spChg chg="add mod">
          <ac:chgData name="milan bhavsar" userId="7b5bfce291cda315" providerId="LiveId" clId="{D9450CA8-2A86-42BD-B438-4B46B661DB4D}" dt="2025-04-04T10:18:12.005" v="6651" actId="20577"/>
          <ac:spMkLst>
            <pc:docMk/>
            <pc:sldMk cId="4014289154" sldId="267"/>
            <ac:spMk id="2" creationId="{E4CEC7FC-2185-7114-B634-DF338942A0CA}"/>
          </ac:spMkLst>
        </pc:spChg>
        <pc:picChg chg="add mod">
          <ac:chgData name="milan bhavsar" userId="7b5bfce291cda315" providerId="LiveId" clId="{D9450CA8-2A86-42BD-B438-4B46B661DB4D}" dt="2025-04-04T10:18:59.893" v="6653" actId="14100"/>
          <ac:picMkLst>
            <pc:docMk/>
            <pc:sldMk cId="4014289154" sldId="267"/>
            <ac:picMk id="4" creationId="{992F7376-8603-62FA-46D6-4F9F93D626AF}"/>
          </ac:picMkLst>
        </pc:picChg>
      </pc:sldChg>
      <pc:sldChg chg="addSp modSp new mod">
        <pc:chgData name="milan bhavsar" userId="7b5bfce291cda315" providerId="LiveId" clId="{D9450CA8-2A86-42BD-B438-4B46B661DB4D}" dt="2025-04-04T10:33:37.232" v="6698" actId="14100"/>
        <pc:sldMkLst>
          <pc:docMk/>
          <pc:sldMk cId="3197169709" sldId="268"/>
        </pc:sldMkLst>
        <pc:spChg chg="add mod">
          <ac:chgData name="milan bhavsar" userId="7b5bfce291cda315" providerId="LiveId" clId="{D9450CA8-2A86-42BD-B438-4B46B661DB4D}" dt="2025-04-04T10:33:24.611" v="6696" actId="20577"/>
          <ac:spMkLst>
            <pc:docMk/>
            <pc:sldMk cId="3197169709" sldId="268"/>
            <ac:spMk id="2" creationId="{A483BED3-365B-7733-1C77-57601B6A1ABE}"/>
          </ac:spMkLst>
        </pc:spChg>
        <pc:picChg chg="add mod">
          <ac:chgData name="milan bhavsar" userId="7b5bfce291cda315" providerId="LiveId" clId="{D9450CA8-2A86-42BD-B438-4B46B661DB4D}" dt="2025-04-04T10:33:37.232" v="6698" actId="14100"/>
          <ac:picMkLst>
            <pc:docMk/>
            <pc:sldMk cId="3197169709" sldId="268"/>
            <ac:picMk id="4" creationId="{C7C8D716-1E6C-D8CE-1337-5EA17EEE00C2}"/>
          </ac:picMkLst>
        </pc:picChg>
      </pc:sldChg>
      <pc:sldChg chg="addSp modSp new mod">
        <pc:chgData name="milan bhavsar" userId="7b5bfce291cda315" providerId="LiveId" clId="{D9450CA8-2A86-42BD-B438-4B46B661DB4D}" dt="2025-04-04T10:57:37.494" v="6760" actId="20577"/>
        <pc:sldMkLst>
          <pc:docMk/>
          <pc:sldMk cId="2493167173" sldId="269"/>
        </pc:sldMkLst>
        <pc:spChg chg="add mod">
          <ac:chgData name="milan bhavsar" userId="7b5bfce291cda315" providerId="LiveId" clId="{D9450CA8-2A86-42BD-B438-4B46B661DB4D}" dt="2025-04-04T10:57:37.494" v="6760" actId="20577"/>
          <ac:spMkLst>
            <pc:docMk/>
            <pc:sldMk cId="2493167173" sldId="269"/>
            <ac:spMk id="2" creationId="{1DCED3DC-9C4C-CA34-6C28-66EF8AD35A7F}"/>
          </ac:spMkLst>
        </pc:spChg>
        <pc:picChg chg="add mod">
          <ac:chgData name="milan bhavsar" userId="7b5bfce291cda315" providerId="LiveId" clId="{D9450CA8-2A86-42BD-B438-4B46B661DB4D}" dt="2025-04-04T10:52:23.740" v="6729" actId="14100"/>
          <ac:picMkLst>
            <pc:docMk/>
            <pc:sldMk cId="2493167173" sldId="269"/>
            <ac:picMk id="4" creationId="{08837B93-838E-98D6-2AA6-B9633766DAEA}"/>
          </ac:picMkLst>
        </pc:picChg>
      </pc:sldChg>
      <pc:sldChg chg="addSp delSp modSp new mod">
        <pc:chgData name="milan bhavsar" userId="7b5bfce291cda315" providerId="LiveId" clId="{D9450CA8-2A86-42BD-B438-4B46B661DB4D}" dt="2025-04-04T11:07:03.082" v="6960" actId="14100"/>
        <pc:sldMkLst>
          <pc:docMk/>
          <pc:sldMk cId="1032937940" sldId="270"/>
        </pc:sldMkLst>
        <pc:spChg chg="add del mod">
          <ac:chgData name="milan bhavsar" userId="7b5bfce291cda315" providerId="LiveId" clId="{D9450CA8-2A86-42BD-B438-4B46B661DB4D}" dt="2025-04-04T10:59:45.524" v="6862"/>
          <ac:spMkLst>
            <pc:docMk/>
            <pc:sldMk cId="1032937940" sldId="270"/>
            <ac:spMk id="2" creationId="{0C8B590B-0152-5237-66F6-C39EC486CE20}"/>
          </ac:spMkLst>
        </pc:spChg>
        <pc:spChg chg="add mod">
          <ac:chgData name="milan bhavsar" userId="7b5bfce291cda315" providerId="LiveId" clId="{D9450CA8-2A86-42BD-B438-4B46B661DB4D}" dt="2025-04-04T11:06:16.870" v="6958" actId="20577"/>
          <ac:spMkLst>
            <pc:docMk/>
            <pc:sldMk cId="1032937940" sldId="270"/>
            <ac:spMk id="3" creationId="{5196494D-83A3-28AF-E79D-0E1ABF810B9F}"/>
          </ac:spMkLst>
        </pc:spChg>
        <pc:picChg chg="add mod">
          <ac:chgData name="milan bhavsar" userId="7b5bfce291cda315" providerId="LiveId" clId="{D9450CA8-2A86-42BD-B438-4B46B661DB4D}" dt="2025-04-04T11:07:03.082" v="6960" actId="14100"/>
          <ac:picMkLst>
            <pc:docMk/>
            <pc:sldMk cId="1032937940" sldId="270"/>
            <ac:picMk id="5" creationId="{ECFB59C2-F81E-962D-414E-5055CBFF3C54}"/>
          </ac:picMkLst>
        </pc:picChg>
      </pc:sldChg>
      <pc:sldChg chg="addSp delSp modSp new mod">
        <pc:chgData name="milan bhavsar" userId="7b5bfce291cda315" providerId="LiveId" clId="{D9450CA8-2A86-42BD-B438-4B46B661DB4D}" dt="2025-04-04T11:15:42.400" v="7149" actId="14100"/>
        <pc:sldMkLst>
          <pc:docMk/>
          <pc:sldMk cId="333343981" sldId="271"/>
        </pc:sldMkLst>
        <pc:spChg chg="add del mod">
          <ac:chgData name="milan bhavsar" userId="7b5bfce291cda315" providerId="LiveId" clId="{D9450CA8-2A86-42BD-B438-4B46B661DB4D}" dt="2025-04-04T11:07:27.397" v="6964"/>
          <ac:spMkLst>
            <pc:docMk/>
            <pc:sldMk cId="333343981" sldId="271"/>
            <ac:spMk id="2" creationId="{4BC27748-7C0A-7A37-DEC3-8CE9610BA33E}"/>
          </ac:spMkLst>
        </pc:spChg>
        <pc:spChg chg="add mod">
          <ac:chgData name="milan bhavsar" userId="7b5bfce291cda315" providerId="LiveId" clId="{D9450CA8-2A86-42BD-B438-4B46B661DB4D}" dt="2025-04-04T11:14:54.975" v="7147" actId="20577"/>
          <ac:spMkLst>
            <pc:docMk/>
            <pc:sldMk cId="333343981" sldId="271"/>
            <ac:spMk id="3" creationId="{AF9177E6-1B56-61BC-CB64-2BA1BC8C8E38}"/>
          </ac:spMkLst>
        </pc:spChg>
        <pc:picChg chg="add mod">
          <ac:chgData name="milan bhavsar" userId="7b5bfce291cda315" providerId="LiveId" clId="{D9450CA8-2A86-42BD-B438-4B46B661DB4D}" dt="2025-04-04T11:15:42.400" v="7149" actId="14100"/>
          <ac:picMkLst>
            <pc:docMk/>
            <pc:sldMk cId="333343981" sldId="271"/>
            <ac:picMk id="5" creationId="{FB2F73B4-92EE-E12F-DE8B-5EE5D24E48C3}"/>
          </ac:picMkLst>
        </pc:picChg>
      </pc:sldChg>
      <pc:sldChg chg="addSp modSp new mod">
        <pc:chgData name="milan bhavsar" userId="7b5bfce291cda315" providerId="LiveId" clId="{D9450CA8-2A86-42BD-B438-4B46B661DB4D}" dt="2025-04-04T11:20:02.278" v="7263" actId="14100"/>
        <pc:sldMkLst>
          <pc:docMk/>
          <pc:sldMk cId="1819675034" sldId="272"/>
        </pc:sldMkLst>
        <pc:spChg chg="add mod">
          <ac:chgData name="milan bhavsar" userId="7b5bfce291cda315" providerId="LiveId" clId="{D9450CA8-2A86-42BD-B438-4B46B661DB4D}" dt="2025-04-04T11:19:52.685" v="7261" actId="20577"/>
          <ac:spMkLst>
            <pc:docMk/>
            <pc:sldMk cId="1819675034" sldId="272"/>
            <ac:spMk id="2" creationId="{3444B6F3-B640-588A-4A8C-E5466884C3D8}"/>
          </ac:spMkLst>
        </pc:spChg>
        <pc:picChg chg="add mod">
          <ac:chgData name="milan bhavsar" userId="7b5bfce291cda315" providerId="LiveId" clId="{D9450CA8-2A86-42BD-B438-4B46B661DB4D}" dt="2025-04-04T11:20:02.278" v="7263" actId="14100"/>
          <ac:picMkLst>
            <pc:docMk/>
            <pc:sldMk cId="1819675034" sldId="272"/>
            <ac:picMk id="4" creationId="{DC944DE3-8677-D6AF-1574-902A90C90EB3}"/>
          </ac:picMkLst>
        </pc:picChg>
      </pc:sldChg>
      <pc:sldChg chg="addSp modSp new mod">
        <pc:chgData name="milan bhavsar" userId="7b5bfce291cda315" providerId="LiveId" clId="{D9450CA8-2A86-42BD-B438-4B46B661DB4D}" dt="2025-04-04T11:24:08.579" v="7366" actId="20577"/>
        <pc:sldMkLst>
          <pc:docMk/>
          <pc:sldMk cId="2202241172" sldId="273"/>
        </pc:sldMkLst>
        <pc:spChg chg="add mod">
          <ac:chgData name="milan bhavsar" userId="7b5bfce291cda315" providerId="LiveId" clId="{D9450CA8-2A86-42BD-B438-4B46B661DB4D}" dt="2025-04-04T11:24:08.579" v="7366" actId="20577"/>
          <ac:spMkLst>
            <pc:docMk/>
            <pc:sldMk cId="2202241172" sldId="273"/>
            <ac:spMk id="2" creationId="{B8A20C68-2FA1-824A-4669-68ADD6585DFE}"/>
          </ac:spMkLst>
        </pc:spChg>
        <pc:picChg chg="add mod">
          <ac:chgData name="milan bhavsar" userId="7b5bfce291cda315" providerId="LiveId" clId="{D9450CA8-2A86-42BD-B438-4B46B661DB4D}" dt="2025-04-04T11:23:13.705" v="7303" actId="14100"/>
          <ac:picMkLst>
            <pc:docMk/>
            <pc:sldMk cId="2202241172" sldId="273"/>
            <ac:picMk id="4" creationId="{6E5C9AE9-D6A3-4420-38A7-D98B832181A8}"/>
          </ac:picMkLst>
        </pc:picChg>
      </pc:sldChg>
      <pc:sldChg chg="addSp modSp new mod">
        <pc:chgData name="milan bhavsar" userId="7b5bfce291cda315" providerId="LiveId" clId="{D9450CA8-2A86-42BD-B438-4B46B661DB4D}" dt="2025-04-04T11:41:30.066" v="7425" actId="14100"/>
        <pc:sldMkLst>
          <pc:docMk/>
          <pc:sldMk cId="1435218341" sldId="274"/>
        </pc:sldMkLst>
        <pc:spChg chg="add mod">
          <ac:chgData name="milan bhavsar" userId="7b5bfce291cda315" providerId="LiveId" clId="{D9450CA8-2A86-42BD-B438-4B46B661DB4D}" dt="2025-04-04T11:40:39.604" v="7423" actId="20577"/>
          <ac:spMkLst>
            <pc:docMk/>
            <pc:sldMk cId="1435218341" sldId="274"/>
            <ac:spMk id="2" creationId="{3B3768FA-8A32-381A-4A57-9B48689BE3A6}"/>
          </ac:spMkLst>
        </pc:spChg>
        <pc:picChg chg="add mod">
          <ac:chgData name="milan bhavsar" userId="7b5bfce291cda315" providerId="LiveId" clId="{D9450CA8-2A86-42BD-B438-4B46B661DB4D}" dt="2025-04-04T11:41:30.066" v="7425" actId="14100"/>
          <ac:picMkLst>
            <pc:docMk/>
            <pc:sldMk cId="1435218341" sldId="274"/>
            <ac:picMk id="4" creationId="{167C334A-EE40-37A0-A043-7526833C4E32}"/>
          </ac:picMkLst>
        </pc:picChg>
      </pc:sldChg>
      <pc:sldChg chg="addSp modSp new mod">
        <pc:chgData name="milan bhavsar" userId="7b5bfce291cda315" providerId="LiveId" clId="{D9450CA8-2A86-42BD-B438-4B46B661DB4D}" dt="2025-04-04T11:44:22.775" v="7474" actId="14100"/>
        <pc:sldMkLst>
          <pc:docMk/>
          <pc:sldMk cId="2157229436" sldId="275"/>
        </pc:sldMkLst>
        <pc:spChg chg="add mod">
          <ac:chgData name="milan bhavsar" userId="7b5bfce291cda315" providerId="LiveId" clId="{D9450CA8-2A86-42BD-B438-4B46B661DB4D}" dt="2025-04-04T11:44:02.725" v="7470" actId="20577"/>
          <ac:spMkLst>
            <pc:docMk/>
            <pc:sldMk cId="2157229436" sldId="275"/>
            <ac:spMk id="2" creationId="{8C838B74-4212-ECD5-8FC6-7E32E7E244C5}"/>
          </ac:spMkLst>
        </pc:spChg>
        <pc:picChg chg="add mod">
          <ac:chgData name="milan bhavsar" userId="7b5bfce291cda315" providerId="LiveId" clId="{D9450CA8-2A86-42BD-B438-4B46B661DB4D}" dt="2025-04-04T11:44:22.775" v="7474" actId="14100"/>
          <ac:picMkLst>
            <pc:docMk/>
            <pc:sldMk cId="2157229436" sldId="275"/>
            <ac:picMk id="4" creationId="{962F7163-B10D-C214-D00D-B0C1789C951E}"/>
          </ac:picMkLst>
        </pc:picChg>
      </pc:sldChg>
      <pc:sldChg chg="addSp modSp new mod">
        <pc:chgData name="milan bhavsar" userId="7b5bfce291cda315" providerId="LiveId" clId="{D9450CA8-2A86-42BD-B438-4B46B661DB4D}" dt="2025-04-04T11:57:35.745" v="7556" actId="1037"/>
        <pc:sldMkLst>
          <pc:docMk/>
          <pc:sldMk cId="3414339988" sldId="276"/>
        </pc:sldMkLst>
        <pc:spChg chg="add mod">
          <ac:chgData name="milan bhavsar" userId="7b5bfce291cda315" providerId="LiveId" clId="{D9450CA8-2A86-42BD-B438-4B46B661DB4D}" dt="2025-04-04T11:48:49.303" v="7550" actId="20577"/>
          <ac:spMkLst>
            <pc:docMk/>
            <pc:sldMk cId="3414339988" sldId="276"/>
            <ac:spMk id="2" creationId="{3AD4B69A-173A-FCED-4E48-F8AE0D13900E}"/>
          </ac:spMkLst>
        </pc:spChg>
        <pc:picChg chg="add mod">
          <ac:chgData name="milan bhavsar" userId="7b5bfce291cda315" providerId="LiveId" clId="{D9450CA8-2A86-42BD-B438-4B46B661DB4D}" dt="2025-04-04T11:57:35.745" v="7556" actId="1037"/>
          <ac:picMkLst>
            <pc:docMk/>
            <pc:sldMk cId="3414339988" sldId="276"/>
            <ac:picMk id="4" creationId="{0E45046C-E06F-D5EF-FDC4-75738D3BF572}"/>
          </ac:picMkLst>
        </pc:picChg>
      </pc:sldChg>
      <pc:sldChg chg="addSp modSp new mod">
        <pc:chgData name="milan bhavsar" userId="7b5bfce291cda315" providerId="LiveId" clId="{D9450CA8-2A86-42BD-B438-4B46B661DB4D}" dt="2025-04-04T12:06:05.803" v="7610" actId="20577"/>
        <pc:sldMkLst>
          <pc:docMk/>
          <pc:sldMk cId="342418429" sldId="277"/>
        </pc:sldMkLst>
        <pc:spChg chg="add mod">
          <ac:chgData name="milan bhavsar" userId="7b5bfce291cda315" providerId="LiveId" clId="{D9450CA8-2A86-42BD-B438-4B46B661DB4D}" dt="2025-04-04T12:06:05.803" v="7610" actId="20577"/>
          <ac:spMkLst>
            <pc:docMk/>
            <pc:sldMk cId="342418429" sldId="277"/>
            <ac:spMk id="2" creationId="{4956B67B-68C7-93D7-0E7F-054035BFCE02}"/>
          </ac:spMkLst>
        </pc:spChg>
        <pc:picChg chg="add mod">
          <ac:chgData name="milan bhavsar" userId="7b5bfce291cda315" providerId="LiveId" clId="{D9450CA8-2A86-42BD-B438-4B46B661DB4D}" dt="2025-04-04T12:05:56.660" v="7597" actId="14100"/>
          <ac:picMkLst>
            <pc:docMk/>
            <pc:sldMk cId="342418429" sldId="277"/>
            <ac:picMk id="4" creationId="{5FF5C2FB-3EAB-8EDB-2B05-02350EDC7A29}"/>
          </ac:picMkLst>
        </pc:picChg>
      </pc:sldChg>
      <pc:sldChg chg="addSp modSp new mod">
        <pc:chgData name="milan bhavsar" userId="7b5bfce291cda315" providerId="LiveId" clId="{D9450CA8-2A86-42BD-B438-4B46B661DB4D}" dt="2025-04-05T19:43:27.928" v="7738" actId="14100"/>
        <pc:sldMkLst>
          <pc:docMk/>
          <pc:sldMk cId="1990822337" sldId="278"/>
        </pc:sldMkLst>
        <pc:spChg chg="add mod">
          <ac:chgData name="milan bhavsar" userId="7b5bfce291cda315" providerId="LiveId" clId="{D9450CA8-2A86-42BD-B438-4B46B661DB4D}" dt="2025-04-05T19:41:25.082" v="7734" actId="20577"/>
          <ac:spMkLst>
            <pc:docMk/>
            <pc:sldMk cId="1990822337" sldId="278"/>
            <ac:spMk id="2" creationId="{C8364FC4-35ED-7A48-7F6E-C539AE9CC664}"/>
          </ac:spMkLst>
        </pc:spChg>
        <pc:picChg chg="add mod">
          <ac:chgData name="milan bhavsar" userId="7b5bfce291cda315" providerId="LiveId" clId="{D9450CA8-2A86-42BD-B438-4B46B661DB4D}" dt="2025-04-05T19:43:27.928" v="7738" actId="14100"/>
          <ac:picMkLst>
            <pc:docMk/>
            <pc:sldMk cId="1990822337" sldId="278"/>
            <ac:picMk id="4" creationId="{4F974CB7-AFE8-5E25-B901-AD635EA60BD1}"/>
          </ac:picMkLst>
        </pc:picChg>
      </pc:sldChg>
      <pc:sldChg chg="addSp modSp new mod">
        <pc:chgData name="milan bhavsar" userId="7b5bfce291cda315" providerId="LiveId" clId="{D9450CA8-2A86-42BD-B438-4B46B661DB4D}" dt="2025-04-05T19:50:01.875" v="7893" actId="14100"/>
        <pc:sldMkLst>
          <pc:docMk/>
          <pc:sldMk cId="477078590" sldId="279"/>
        </pc:sldMkLst>
        <pc:spChg chg="add mod">
          <ac:chgData name="milan bhavsar" userId="7b5bfce291cda315" providerId="LiveId" clId="{D9450CA8-2A86-42BD-B438-4B46B661DB4D}" dt="2025-04-05T19:49:23.958" v="7889" actId="20577"/>
          <ac:spMkLst>
            <pc:docMk/>
            <pc:sldMk cId="477078590" sldId="279"/>
            <ac:spMk id="2" creationId="{EF74ECAA-BB84-6D71-87C3-AC140336B0A1}"/>
          </ac:spMkLst>
        </pc:spChg>
        <pc:picChg chg="add mod">
          <ac:chgData name="milan bhavsar" userId="7b5bfce291cda315" providerId="LiveId" clId="{D9450CA8-2A86-42BD-B438-4B46B661DB4D}" dt="2025-04-05T19:50:01.875" v="7893" actId="14100"/>
          <ac:picMkLst>
            <pc:docMk/>
            <pc:sldMk cId="477078590" sldId="279"/>
            <ac:picMk id="4" creationId="{CB0695E9-8CAA-EA87-A7AC-1A91D6B851A7}"/>
          </ac:picMkLst>
        </pc:picChg>
      </pc:sldChg>
      <pc:sldChg chg="addSp delSp modSp new mod">
        <pc:chgData name="milan bhavsar" userId="7b5bfce291cda315" providerId="LiveId" clId="{D9450CA8-2A86-42BD-B438-4B46B661DB4D}" dt="2025-04-05T20:04:54.988" v="8012" actId="20577"/>
        <pc:sldMkLst>
          <pc:docMk/>
          <pc:sldMk cId="570800096" sldId="280"/>
        </pc:sldMkLst>
        <pc:spChg chg="add del mod">
          <ac:chgData name="milan bhavsar" userId="7b5bfce291cda315" providerId="LiveId" clId="{D9450CA8-2A86-42BD-B438-4B46B661DB4D}" dt="2025-04-05T20:01:06.465" v="7976"/>
          <ac:spMkLst>
            <pc:docMk/>
            <pc:sldMk cId="570800096" sldId="280"/>
            <ac:spMk id="2" creationId="{528E6075-F376-A364-848D-FD9E7042193A}"/>
          </ac:spMkLst>
        </pc:spChg>
        <pc:spChg chg="add mod">
          <ac:chgData name="milan bhavsar" userId="7b5bfce291cda315" providerId="LiveId" clId="{D9450CA8-2A86-42BD-B438-4B46B661DB4D}" dt="2025-04-05T20:04:54.988" v="8012" actId="20577"/>
          <ac:spMkLst>
            <pc:docMk/>
            <pc:sldMk cId="570800096" sldId="280"/>
            <ac:spMk id="3" creationId="{E94F3F91-9A92-F25B-95BA-A26E3DC24B50}"/>
          </ac:spMkLst>
        </pc:spChg>
        <pc:picChg chg="add del mod">
          <ac:chgData name="milan bhavsar" userId="7b5bfce291cda315" providerId="LiveId" clId="{D9450CA8-2A86-42BD-B438-4B46B661DB4D}" dt="2025-04-05T20:00:27.994" v="7969" actId="22"/>
          <ac:picMkLst>
            <pc:docMk/>
            <pc:sldMk cId="570800096" sldId="280"/>
            <ac:picMk id="5" creationId="{D1E1ED7B-4F67-91F8-0AEE-7BCC56812F1D}"/>
          </ac:picMkLst>
        </pc:picChg>
        <pc:picChg chg="add mod">
          <ac:chgData name="milan bhavsar" userId="7b5bfce291cda315" providerId="LiveId" clId="{D9450CA8-2A86-42BD-B438-4B46B661DB4D}" dt="2025-04-05T20:01:04.114" v="7973" actId="14100"/>
          <ac:picMkLst>
            <pc:docMk/>
            <pc:sldMk cId="570800096" sldId="280"/>
            <ac:picMk id="7" creationId="{FBB7EC01-EB43-445D-1DF7-3EC936151EEE}"/>
          </ac:picMkLst>
        </pc:picChg>
      </pc:sldChg>
      <pc:sldChg chg="addSp delSp modSp new mod">
        <pc:chgData name="milan bhavsar" userId="7b5bfce291cda315" providerId="LiveId" clId="{D9450CA8-2A86-42BD-B438-4B46B661DB4D}" dt="2025-04-05T20:14:23.015" v="8160" actId="1076"/>
        <pc:sldMkLst>
          <pc:docMk/>
          <pc:sldMk cId="1191744196" sldId="281"/>
        </pc:sldMkLst>
        <pc:spChg chg="add del mod">
          <ac:chgData name="milan bhavsar" userId="7b5bfce291cda315" providerId="LiveId" clId="{D9450CA8-2A86-42BD-B438-4B46B661DB4D}" dt="2025-04-05T20:04:29.547" v="7982"/>
          <ac:spMkLst>
            <pc:docMk/>
            <pc:sldMk cId="1191744196" sldId="281"/>
            <ac:spMk id="2" creationId="{7A1EF372-4AB6-40C3-72BD-3C69B2322F22}"/>
          </ac:spMkLst>
        </pc:spChg>
        <pc:spChg chg="add mod">
          <ac:chgData name="milan bhavsar" userId="7b5bfce291cda315" providerId="LiveId" clId="{D9450CA8-2A86-42BD-B438-4B46B661DB4D}" dt="2025-04-05T20:11:53.431" v="8158" actId="313"/>
          <ac:spMkLst>
            <pc:docMk/>
            <pc:sldMk cId="1191744196" sldId="281"/>
            <ac:spMk id="3" creationId="{FE8C3007-1625-9E8A-FBA6-0DF3B1720252}"/>
          </ac:spMkLst>
        </pc:spChg>
        <pc:picChg chg="add mod">
          <ac:chgData name="milan bhavsar" userId="7b5bfce291cda315" providerId="LiveId" clId="{D9450CA8-2A86-42BD-B438-4B46B661DB4D}" dt="2025-04-05T20:14:23.015" v="8160" actId="1076"/>
          <ac:picMkLst>
            <pc:docMk/>
            <pc:sldMk cId="1191744196" sldId="281"/>
            <ac:picMk id="5" creationId="{4A34FC06-0078-6327-DFB3-7ACA22A894F2}"/>
          </ac:picMkLst>
        </pc:picChg>
      </pc:sldChg>
      <pc:sldChg chg="addSp modSp new mod">
        <pc:chgData name="milan bhavsar" userId="7b5bfce291cda315" providerId="LiveId" clId="{D9450CA8-2A86-42BD-B438-4B46B661DB4D}" dt="2025-04-05T20:35:02.696" v="8409" actId="1076"/>
        <pc:sldMkLst>
          <pc:docMk/>
          <pc:sldMk cId="2094748697" sldId="282"/>
        </pc:sldMkLst>
        <pc:spChg chg="add mod">
          <ac:chgData name="milan bhavsar" userId="7b5bfce291cda315" providerId="LiveId" clId="{D9450CA8-2A86-42BD-B438-4B46B661DB4D}" dt="2025-04-05T20:28:36.822" v="8404" actId="20577"/>
          <ac:spMkLst>
            <pc:docMk/>
            <pc:sldMk cId="2094748697" sldId="282"/>
            <ac:spMk id="2" creationId="{ECBF8809-78C5-C1F7-D604-7FFC86A0114F}"/>
          </ac:spMkLst>
        </pc:spChg>
        <pc:picChg chg="add mod">
          <ac:chgData name="milan bhavsar" userId="7b5bfce291cda315" providerId="LiveId" clId="{D9450CA8-2A86-42BD-B438-4B46B661DB4D}" dt="2025-04-05T20:35:02.696" v="8409" actId="1076"/>
          <ac:picMkLst>
            <pc:docMk/>
            <pc:sldMk cId="2094748697" sldId="282"/>
            <ac:picMk id="4" creationId="{82AA712E-65C8-EDAA-AA6B-FA002DAF16F5}"/>
          </ac:picMkLst>
        </pc:picChg>
      </pc:sldChg>
      <pc:sldChg chg="addSp delSp modSp new mod">
        <pc:chgData name="milan bhavsar" userId="7b5bfce291cda315" providerId="LiveId" clId="{D9450CA8-2A86-42BD-B438-4B46B661DB4D}" dt="2025-04-05T22:59:31.504" v="8523"/>
        <pc:sldMkLst>
          <pc:docMk/>
          <pc:sldMk cId="3530620346" sldId="283"/>
        </pc:sldMkLst>
        <pc:spChg chg="add del mod">
          <ac:chgData name="milan bhavsar" userId="7b5bfce291cda315" providerId="LiveId" clId="{D9450CA8-2A86-42BD-B438-4B46B661DB4D}" dt="2025-04-05T22:59:31.504" v="8523"/>
          <ac:spMkLst>
            <pc:docMk/>
            <pc:sldMk cId="3530620346" sldId="283"/>
            <ac:spMk id="2" creationId="{3D2FC7B9-B319-564B-6D0D-53D6F4FB5D8E}"/>
          </ac:spMkLst>
        </pc:spChg>
        <pc:spChg chg="add mod">
          <ac:chgData name="milan bhavsar" userId="7b5bfce291cda315" providerId="LiveId" clId="{D9450CA8-2A86-42BD-B438-4B46B661DB4D}" dt="2025-04-05T22:44:57.833" v="8516" actId="20577"/>
          <ac:spMkLst>
            <pc:docMk/>
            <pc:sldMk cId="3530620346" sldId="283"/>
            <ac:spMk id="3" creationId="{3E80EEE0-70E1-BB09-E93C-EEE85BC46BEF}"/>
          </ac:spMkLst>
        </pc:spChg>
        <pc:picChg chg="add mod">
          <ac:chgData name="milan bhavsar" userId="7b5bfce291cda315" providerId="LiveId" clId="{D9450CA8-2A86-42BD-B438-4B46B661DB4D}" dt="2025-04-05T22:45:48.737" v="8520" actId="14100"/>
          <ac:picMkLst>
            <pc:docMk/>
            <pc:sldMk cId="3530620346" sldId="283"/>
            <ac:picMk id="5" creationId="{C3FCA409-0449-5617-29E0-90C9933AEF97}"/>
          </ac:picMkLst>
        </pc:picChg>
      </pc:sldChg>
      <pc:sldChg chg="addSp modSp new mod">
        <pc:chgData name="milan bhavsar" userId="7b5bfce291cda315" providerId="LiveId" clId="{D9450CA8-2A86-42BD-B438-4B46B661DB4D}" dt="2025-04-05T23:05:01.527" v="8697" actId="14100"/>
        <pc:sldMkLst>
          <pc:docMk/>
          <pc:sldMk cId="962290389" sldId="284"/>
        </pc:sldMkLst>
        <pc:spChg chg="add mod">
          <ac:chgData name="milan bhavsar" userId="7b5bfce291cda315" providerId="LiveId" clId="{D9450CA8-2A86-42BD-B438-4B46B661DB4D}" dt="2025-04-05T23:02:16.728" v="8692" actId="313"/>
          <ac:spMkLst>
            <pc:docMk/>
            <pc:sldMk cId="962290389" sldId="284"/>
            <ac:spMk id="2" creationId="{3A67D60C-F332-F569-AAAC-1629DED1AAF9}"/>
          </ac:spMkLst>
        </pc:spChg>
        <pc:picChg chg="add mod">
          <ac:chgData name="milan bhavsar" userId="7b5bfce291cda315" providerId="LiveId" clId="{D9450CA8-2A86-42BD-B438-4B46B661DB4D}" dt="2025-04-05T23:05:01.527" v="8697" actId="14100"/>
          <ac:picMkLst>
            <pc:docMk/>
            <pc:sldMk cId="962290389" sldId="284"/>
            <ac:picMk id="4" creationId="{A3E0F587-B73E-7F08-E900-83AE61E02F2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A1F6C-B785-45E9-8F3F-F69838AE17CD}" type="datetimeFigureOut">
              <a:rPr lang="en-IN" smtClean="0"/>
              <a:t>06-04-2025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AE9EB-1702-49E6-B15B-59E19CAD48EF}" type="slidenum">
              <a:rPr lang="en-IN" smtClean="0"/>
              <a:t>‹#›</a:t>
            </a:fld>
            <a:endParaRPr lang="en-IN"/>
          </a:p>
        </p:txBody>
      </p:sp>
    </p:spTree>
    <p:extLst>
      <p:ext uri="{BB962C8B-B14F-4D97-AF65-F5344CB8AC3E}">
        <p14:creationId xmlns:p14="http://schemas.microsoft.com/office/powerpoint/2010/main" val="2690224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AAE9EB-1702-49E6-B15B-59E19CAD48EF}" type="slidenum">
              <a:rPr lang="en-IN" smtClean="0"/>
              <a:t>2</a:t>
            </a:fld>
            <a:endParaRPr lang="en-IN"/>
          </a:p>
        </p:txBody>
      </p:sp>
    </p:spTree>
    <p:extLst>
      <p:ext uri="{BB962C8B-B14F-4D97-AF65-F5344CB8AC3E}">
        <p14:creationId xmlns:p14="http://schemas.microsoft.com/office/powerpoint/2010/main" val="106239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747D1-ED75-E083-7455-3235B73804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564EA7B-C0ED-E398-9705-D8DC58975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D592C6-F7C9-3554-DD74-EA5BC91D04AA}"/>
              </a:ext>
            </a:extLst>
          </p:cNvPr>
          <p:cNvSpPr>
            <a:spLocks noGrp="1"/>
          </p:cNvSpPr>
          <p:nvPr>
            <p:ph type="dt" sz="half" idx="10"/>
          </p:nvPr>
        </p:nvSpPr>
        <p:spPr/>
        <p:txBody>
          <a:bodyPr/>
          <a:lstStyle/>
          <a:p>
            <a:fld id="{C8D6451C-B35E-4AA2-8B4D-002CC3768AA8}" type="datetimeFigureOut">
              <a:rPr lang="en-IN" smtClean="0"/>
              <a:t>06-04-2025</a:t>
            </a:fld>
            <a:endParaRPr lang="en-IN"/>
          </a:p>
        </p:txBody>
      </p:sp>
      <p:sp>
        <p:nvSpPr>
          <p:cNvPr id="5" name="Footer Placeholder 4">
            <a:extLst>
              <a:ext uri="{FF2B5EF4-FFF2-40B4-BE49-F238E27FC236}">
                <a16:creationId xmlns:a16="http://schemas.microsoft.com/office/drawing/2014/main" id="{04CC37C6-E196-417F-0157-BACEE251E2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710B70-9D02-6FDA-3E3F-CC7C88BF7DF9}"/>
              </a:ext>
            </a:extLst>
          </p:cNvPr>
          <p:cNvSpPr>
            <a:spLocks noGrp="1"/>
          </p:cNvSpPr>
          <p:nvPr>
            <p:ph type="sldNum" sz="quarter" idx="12"/>
          </p:nvPr>
        </p:nvSpPr>
        <p:spPr/>
        <p:txBody>
          <a:bodyPr/>
          <a:lstStyle/>
          <a:p>
            <a:fld id="{E5FD6057-7CA0-4A02-A65C-529230B64BE8}" type="slidenum">
              <a:rPr lang="en-IN" smtClean="0"/>
              <a:t>‹#›</a:t>
            </a:fld>
            <a:endParaRPr lang="en-IN"/>
          </a:p>
        </p:txBody>
      </p:sp>
    </p:spTree>
    <p:extLst>
      <p:ext uri="{BB962C8B-B14F-4D97-AF65-F5344CB8AC3E}">
        <p14:creationId xmlns:p14="http://schemas.microsoft.com/office/powerpoint/2010/main" val="60099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4A0E-752B-4BEF-109B-D7BE3A8DE4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5866B8-7933-0661-5AE6-E4D8A5B8C9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5D4277-566C-7C77-8B25-D486D0072A2E}"/>
              </a:ext>
            </a:extLst>
          </p:cNvPr>
          <p:cNvSpPr>
            <a:spLocks noGrp="1"/>
          </p:cNvSpPr>
          <p:nvPr>
            <p:ph type="dt" sz="half" idx="10"/>
          </p:nvPr>
        </p:nvSpPr>
        <p:spPr/>
        <p:txBody>
          <a:bodyPr/>
          <a:lstStyle/>
          <a:p>
            <a:fld id="{C8D6451C-B35E-4AA2-8B4D-002CC3768AA8}" type="datetimeFigureOut">
              <a:rPr lang="en-IN" smtClean="0"/>
              <a:t>06-04-2025</a:t>
            </a:fld>
            <a:endParaRPr lang="en-IN"/>
          </a:p>
        </p:txBody>
      </p:sp>
      <p:sp>
        <p:nvSpPr>
          <p:cNvPr id="5" name="Footer Placeholder 4">
            <a:extLst>
              <a:ext uri="{FF2B5EF4-FFF2-40B4-BE49-F238E27FC236}">
                <a16:creationId xmlns:a16="http://schemas.microsoft.com/office/drawing/2014/main" id="{3BBBD9E4-3566-DBAD-1868-A8DD00992E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2F1AB0-D1A1-44A8-D5FC-599C904CEAFE}"/>
              </a:ext>
            </a:extLst>
          </p:cNvPr>
          <p:cNvSpPr>
            <a:spLocks noGrp="1"/>
          </p:cNvSpPr>
          <p:nvPr>
            <p:ph type="sldNum" sz="quarter" idx="12"/>
          </p:nvPr>
        </p:nvSpPr>
        <p:spPr/>
        <p:txBody>
          <a:bodyPr/>
          <a:lstStyle/>
          <a:p>
            <a:fld id="{E5FD6057-7CA0-4A02-A65C-529230B64BE8}" type="slidenum">
              <a:rPr lang="en-IN" smtClean="0"/>
              <a:t>‹#›</a:t>
            </a:fld>
            <a:endParaRPr lang="en-IN"/>
          </a:p>
        </p:txBody>
      </p:sp>
    </p:spTree>
    <p:extLst>
      <p:ext uri="{BB962C8B-B14F-4D97-AF65-F5344CB8AC3E}">
        <p14:creationId xmlns:p14="http://schemas.microsoft.com/office/powerpoint/2010/main" val="4115408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C6A98B-3FF2-FB1F-5EEB-EBC9DD062C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78124C-172D-299C-A783-5EE2B8E212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FEF6F5-D303-2676-E925-5149C2E937AE}"/>
              </a:ext>
            </a:extLst>
          </p:cNvPr>
          <p:cNvSpPr>
            <a:spLocks noGrp="1"/>
          </p:cNvSpPr>
          <p:nvPr>
            <p:ph type="dt" sz="half" idx="10"/>
          </p:nvPr>
        </p:nvSpPr>
        <p:spPr/>
        <p:txBody>
          <a:bodyPr/>
          <a:lstStyle/>
          <a:p>
            <a:fld id="{C8D6451C-B35E-4AA2-8B4D-002CC3768AA8}" type="datetimeFigureOut">
              <a:rPr lang="en-IN" smtClean="0"/>
              <a:t>06-04-2025</a:t>
            </a:fld>
            <a:endParaRPr lang="en-IN"/>
          </a:p>
        </p:txBody>
      </p:sp>
      <p:sp>
        <p:nvSpPr>
          <p:cNvPr id="5" name="Footer Placeholder 4">
            <a:extLst>
              <a:ext uri="{FF2B5EF4-FFF2-40B4-BE49-F238E27FC236}">
                <a16:creationId xmlns:a16="http://schemas.microsoft.com/office/drawing/2014/main" id="{20E315E1-2B82-55D2-8F74-0BB648E37A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F0BA21-E235-90B7-FD4B-95217F7D6842}"/>
              </a:ext>
            </a:extLst>
          </p:cNvPr>
          <p:cNvSpPr>
            <a:spLocks noGrp="1"/>
          </p:cNvSpPr>
          <p:nvPr>
            <p:ph type="sldNum" sz="quarter" idx="12"/>
          </p:nvPr>
        </p:nvSpPr>
        <p:spPr/>
        <p:txBody>
          <a:bodyPr/>
          <a:lstStyle/>
          <a:p>
            <a:fld id="{E5FD6057-7CA0-4A02-A65C-529230B64BE8}" type="slidenum">
              <a:rPr lang="en-IN" smtClean="0"/>
              <a:t>‹#›</a:t>
            </a:fld>
            <a:endParaRPr lang="en-IN"/>
          </a:p>
        </p:txBody>
      </p:sp>
    </p:spTree>
    <p:extLst>
      <p:ext uri="{BB962C8B-B14F-4D97-AF65-F5344CB8AC3E}">
        <p14:creationId xmlns:p14="http://schemas.microsoft.com/office/powerpoint/2010/main" val="2145473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365A-B3FF-154B-4321-5DDBF52A98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235986-5CA2-A169-12E2-2A7F9B0753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A69AE5-27E4-B3BD-82E4-BB97A06134BA}"/>
              </a:ext>
            </a:extLst>
          </p:cNvPr>
          <p:cNvSpPr>
            <a:spLocks noGrp="1"/>
          </p:cNvSpPr>
          <p:nvPr>
            <p:ph type="dt" sz="half" idx="10"/>
          </p:nvPr>
        </p:nvSpPr>
        <p:spPr/>
        <p:txBody>
          <a:bodyPr/>
          <a:lstStyle/>
          <a:p>
            <a:fld id="{C8D6451C-B35E-4AA2-8B4D-002CC3768AA8}" type="datetimeFigureOut">
              <a:rPr lang="en-IN" smtClean="0"/>
              <a:t>06-04-2025</a:t>
            </a:fld>
            <a:endParaRPr lang="en-IN"/>
          </a:p>
        </p:txBody>
      </p:sp>
      <p:sp>
        <p:nvSpPr>
          <p:cNvPr id="5" name="Footer Placeholder 4">
            <a:extLst>
              <a:ext uri="{FF2B5EF4-FFF2-40B4-BE49-F238E27FC236}">
                <a16:creationId xmlns:a16="http://schemas.microsoft.com/office/drawing/2014/main" id="{DCD48942-FFB3-3576-9185-1DB5596D8F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96E71E-485E-688C-FBED-6F3E581E242F}"/>
              </a:ext>
            </a:extLst>
          </p:cNvPr>
          <p:cNvSpPr>
            <a:spLocks noGrp="1"/>
          </p:cNvSpPr>
          <p:nvPr>
            <p:ph type="sldNum" sz="quarter" idx="12"/>
          </p:nvPr>
        </p:nvSpPr>
        <p:spPr/>
        <p:txBody>
          <a:bodyPr/>
          <a:lstStyle/>
          <a:p>
            <a:fld id="{E5FD6057-7CA0-4A02-A65C-529230B64BE8}" type="slidenum">
              <a:rPr lang="en-IN" smtClean="0"/>
              <a:t>‹#›</a:t>
            </a:fld>
            <a:endParaRPr lang="en-IN"/>
          </a:p>
        </p:txBody>
      </p:sp>
    </p:spTree>
    <p:extLst>
      <p:ext uri="{BB962C8B-B14F-4D97-AF65-F5344CB8AC3E}">
        <p14:creationId xmlns:p14="http://schemas.microsoft.com/office/powerpoint/2010/main" val="1257189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A230A-9BDF-6730-8363-83ED6C62B7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A075538-D279-2D2E-31C0-A95189CA25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EA5E74-5467-7D47-8862-3E9CE2CB6E30}"/>
              </a:ext>
            </a:extLst>
          </p:cNvPr>
          <p:cNvSpPr>
            <a:spLocks noGrp="1"/>
          </p:cNvSpPr>
          <p:nvPr>
            <p:ph type="dt" sz="half" idx="10"/>
          </p:nvPr>
        </p:nvSpPr>
        <p:spPr/>
        <p:txBody>
          <a:bodyPr/>
          <a:lstStyle/>
          <a:p>
            <a:fld id="{C8D6451C-B35E-4AA2-8B4D-002CC3768AA8}" type="datetimeFigureOut">
              <a:rPr lang="en-IN" smtClean="0"/>
              <a:t>06-04-2025</a:t>
            </a:fld>
            <a:endParaRPr lang="en-IN"/>
          </a:p>
        </p:txBody>
      </p:sp>
      <p:sp>
        <p:nvSpPr>
          <p:cNvPr id="5" name="Footer Placeholder 4">
            <a:extLst>
              <a:ext uri="{FF2B5EF4-FFF2-40B4-BE49-F238E27FC236}">
                <a16:creationId xmlns:a16="http://schemas.microsoft.com/office/drawing/2014/main" id="{4B2800A9-2260-98D1-FD94-08CAF0DE42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0E9247-45FB-CBCE-B251-36289972E078}"/>
              </a:ext>
            </a:extLst>
          </p:cNvPr>
          <p:cNvSpPr>
            <a:spLocks noGrp="1"/>
          </p:cNvSpPr>
          <p:nvPr>
            <p:ph type="sldNum" sz="quarter" idx="12"/>
          </p:nvPr>
        </p:nvSpPr>
        <p:spPr/>
        <p:txBody>
          <a:bodyPr/>
          <a:lstStyle/>
          <a:p>
            <a:fld id="{E5FD6057-7CA0-4A02-A65C-529230B64BE8}" type="slidenum">
              <a:rPr lang="en-IN" smtClean="0"/>
              <a:t>‹#›</a:t>
            </a:fld>
            <a:endParaRPr lang="en-IN"/>
          </a:p>
        </p:txBody>
      </p:sp>
    </p:spTree>
    <p:extLst>
      <p:ext uri="{BB962C8B-B14F-4D97-AF65-F5344CB8AC3E}">
        <p14:creationId xmlns:p14="http://schemas.microsoft.com/office/powerpoint/2010/main" val="1535376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46D1-C57D-8026-05AE-A3D3E2BAAD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CE8F69-66F0-635A-4618-7641AA478D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45ACBE-4F33-C8D4-A4BC-06443C9EC2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820B0B8-0347-B6B9-8BB2-ABA18A2D83F2}"/>
              </a:ext>
            </a:extLst>
          </p:cNvPr>
          <p:cNvSpPr>
            <a:spLocks noGrp="1"/>
          </p:cNvSpPr>
          <p:nvPr>
            <p:ph type="dt" sz="half" idx="10"/>
          </p:nvPr>
        </p:nvSpPr>
        <p:spPr/>
        <p:txBody>
          <a:bodyPr/>
          <a:lstStyle/>
          <a:p>
            <a:fld id="{C8D6451C-B35E-4AA2-8B4D-002CC3768AA8}" type="datetimeFigureOut">
              <a:rPr lang="en-IN" smtClean="0"/>
              <a:t>06-04-2025</a:t>
            </a:fld>
            <a:endParaRPr lang="en-IN"/>
          </a:p>
        </p:txBody>
      </p:sp>
      <p:sp>
        <p:nvSpPr>
          <p:cNvPr id="6" name="Footer Placeholder 5">
            <a:extLst>
              <a:ext uri="{FF2B5EF4-FFF2-40B4-BE49-F238E27FC236}">
                <a16:creationId xmlns:a16="http://schemas.microsoft.com/office/drawing/2014/main" id="{FF790CE2-70E6-B9A0-90D4-4FD84402F9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1528CD-AC91-EB62-080F-389F263A66CA}"/>
              </a:ext>
            </a:extLst>
          </p:cNvPr>
          <p:cNvSpPr>
            <a:spLocks noGrp="1"/>
          </p:cNvSpPr>
          <p:nvPr>
            <p:ph type="sldNum" sz="quarter" idx="12"/>
          </p:nvPr>
        </p:nvSpPr>
        <p:spPr/>
        <p:txBody>
          <a:bodyPr/>
          <a:lstStyle/>
          <a:p>
            <a:fld id="{E5FD6057-7CA0-4A02-A65C-529230B64BE8}" type="slidenum">
              <a:rPr lang="en-IN" smtClean="0"/>
              <a:t>‹#›</a:t>
            </a:fld>
            <a:endParaRPr lang="en-IN"/>
          </a:p>
        </p:txBody>
      </p:sp>
    </p:spTree>
    <p:extLst>
      <p:ext uri="{BB962C8B-B14F-4D97-AF65-F5344CB8AC3E}">
        <p14:creationId xmlns:p14="http://schemas.microsoft.com/office/powerpoint/2010/main" val="406661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ECDD-C7D7-A65E-E825-AF9622D388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7F4477-5015-3AFF-71E0-60B31D8CB9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F8661A-2A95-5706-459D-9C16998E93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4A5F5E-4C67-A31B-DD60-039DEFD148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8869A6-CB06-9B40-998D-2C79668E49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6B22B3-6FF4-FF54-E7BF-B83187004276}"/>
              </a:ext>
            </a:extLst>
          </p:cNvPr>
          <p:cNvSpPr>
            <a:spLocks noGrp="1"/>
          </p:cNvSpPr>
          <p:nvPr>
            <p:ph type="dt" sz="half" idx="10"/>
          </p:nvPr>
        </p:nvSpPr>
        <p:spPr/>
        <p:txBody>
          <a:bodyPr/>
          <a:lstStyle/>
          <a:p>
            <a:fld id="{C8D6451C-B35E-4AA2-8B4D-002CC3768AA8}" type="datetimeFigureOut">
              <a:rPr lang="en-IN" smtClean="0"/>
              <a:t>06-04-2025</a:t>
            </a:fld>
            <a:endParaRPr lang="en-IN"/>
          </a:p>
        </p:txBody>
      </p:sp>
      <p:sp>
        <p:nvSpPr>
          <p:cNvPr id="8" name="Footer Placeholder 7">
            <a:extLst>
              <a:ext uri="{FF2B5EF4-FFF2-40B4-BE49-F238E27FC236}">
                <a16:creationId xmlns:a16="http://schemas.microsoft.com/office/drawing/2014/main" id="{74A787BC-FF2A-BF5A-1C0B-61FA3F2256A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F5F43B4-C82D-2BE4-A702-2916353D7FC9}"/>
              </a:ext>
            </a:extLst>
          </p:cNvPr>
          <p:cNvSpPr>
            <a:spLocks noGrp="1"/>
          </p:cNvSpPr>
          <p:nvPr>
            <p:ph type="sldNum" sz="quarter" idx="12"/>
          </p:nvPr>
        </p:nvSpPr>
        <p:spPr/>
        <p:txBody>
          <a:bodyPr/>
          <a:lstStyle/>
          <a:p>
            <a:fld id="{E5FD6057-7CA0-4A02-A65C-529230B64BE8}" type="slidenum">
              <a:rPr lang="en-IN" smtClean="0"/>
              <a:t>‹#›</a:t>
            </a:fld>
            <a:endParaRPr lang="en-IN"/>
          </a:p>
        </p:txBody>
      </p:sp>
    </p:spTree>
    <p:extLst>
      <p:ext uri="{BB962C8B-B14F-4D97-AF65-F5344CB8AC3E}">
        <p14:creationId xmlns:p14="http://schemas.microsoft.com/office/powerpoint/2010/main" val="93042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4CB00-D2B1-309D-713F-040D0AE3D9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365626-208A-7BBF-4432-ADD8DFA2DD2E}"/>
              </a:ext>
            </a:extLst>
          </p:cNvPr>
          <p:cNvSpPr>
            <a:spLocks noGrp="1"/>
          </p:cNvSpPr>
          <p:nvPr>
            <p:ph type="dt" sz="half" idx="10"/>
          </p:nvPr>
        </p:nvSpPr>
        <p:spPr/>
        <p:txBody>
          <a:bodyPr/>
          <a:lstStyle/>
          <a:p>
            <a:fld id="{C8D6451C-B35E-4AA2-8B4D-002CC3768AA8}" type="datetimeFigureOut">
              <a:rPr lang="en-IN" smtClean="0"/>
              <a:t>06-04-2025</a:t>
            </a:fld>
            <a:endParaRPr lang="en-IN"/>
          </a:p>
        </p:txBody>
      </p:sp>
      <p:sp>
        <p:nvSpPr>
          <p:cNvPr id="4" name="Footer Placeholder 3">
            <a:extLst>
              <a:ext uri="{FF2B5EF4-FFF2-40B4-BE49-F238E27FC236}">
                <a16:creationId xmlns:a16="http://schemas.microsoft.com/office/drawing/2014/main" id="{3A336D35-6B6F-7645-312F-1EECD76AA11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926BB1-9B8D-5AC5-A8BC-928DAF9C4404}"/>
              </a:ext>
            </a:extLst>
          </p:cNvPr>
          <p:cNvSpPr>
            <a:spLocks noGrp="1"/>
          </p:cNvSpPr>
          <p:nvPr>
            <p:ph type="sldNum" sz="quarter" idx="12"/>
          </p:nvPr>
        </p:nvSpPr>
        <p:spPr/>
        <p:txBody>
          <a:bodyPr/>
          <a:lstStyle/>
          <a:p>
            <a:fld id="{E5FD6057-7CA0-4A02-A65C-529230B64BE8}" type="slidenum">
              <a:rPr lang="en-IN" smtClean="0"/>
              <a:t>‹#›</a:t>
            </a:fld>
            <a:endParaRPr lang="en-IN"/>
          </a:p>
        </p:txBody>
      </p:sp>
    </p:spTree>
    <p:extLst>
      <p:ext uri="{BB962C8B-B14F-4D97-AF65-F5344CB8AC3E}">
        <p14:creationId xmlns:p14="http://schemas.microsoft.com/office/powerpoint/2010/main" val="1341207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E7ADD9-A9F4-C800-2471-A4FB415E6299}"/>
              </a:ext>
            </a:extLst>
          </p:cNvPr>
          <p:cNvSpPr>
            <a:spLocks noGrp="1"/>
          </p:cNvSpPr>
          <p:nvPr>
            <p:ph type="dt" sz="half" idx="10"/>
          </p:nvPr>
        </p:nvSpPr>
        <p:spPr/>
        <p:txBody>
          <a:bodyPr/>
          <a:lstStyle/>
          <a:p>
            <a:fld id="{C8D6451C-B35E-4AA2-8B4D-002CC3768AA8}" type="datetimeFigureOut">
              <a:rPr lang="en-IN" smtClean="0"/>
              <a:t>06-04-2025</a:t>
            </a:fld>
            <a:endParaRPr lang="en-IN"/>
          </a:p>
        </p:txBody>
      </p:sp>
      <p:sp>
        <p:nvSpPr>
          <p:cNvPr id="3" name="Footer Placeholder 2">
            <a:extLst>
              <a:ext uri="{FF2B5EF4-FFF2-40B4-BE49-F238E27FC236}">
                <a16:creationId xmlns:a16="http://schemas.microsoft.com/office/drawing/2014/main" id="{394B70EB-4239-9D31-BEEA-E902114AD1C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540BDB8-1474-2028-13BF-29288871B607}"/>
              </a:ext>
            </a:extLst>
          </p:cNvPr>
          <p:cNvSpPr>
            <a:spLocks noGrp="1"/>
          </p:cNvSpPr>
          <p:nvPr>
            <p:ph type="sldNum" sz="quarter" idx="12"/>
          </p:nvPr>
        </p:nvSpPr>
        <p:spPr/>
        <p:txBody>
          <a:bodyPr/>
          <a:lstStyle/>
          <a:p>
            <a:fld id="{E5FD6057-7CA0-4A02-A65C-529230B64BE8}" type="slidenum">
              <a:rPr lang="en-IN" smtClean="0"/>
              <a:t>‹#›</a:t>
            </a:fld>
            <a:endParaRPr lang="en-IN"/>
          </a:p>
        </p:txBody>
      </p:sp>
    </p:spTree>
    <p:extLst>
      <p:ext uri="{BB962C8B-B14F-4D97-AF65-F5344CB8AC3E}">
        <p14:creationId xmlns:p14="http://schemas.microsoft.com/office/powerpoint/2010/main" val="3287659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7477-8913-79B5-8171-6276C625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69771F-9335-37DA-DFC0-DF90278983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55BD386-4B8C-FE5F-AEA8-BA102DA1F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B4EBD-C3D8-A297-992E-50B172BBA894}"/>
              </a:ext>
            </a:extLst>
          </p:cNvPr>
          <p:cNvSpPr>
            <a:spLocks noGrp="1"/>
          </p:cNvSpPr>
          <p:nvPr>
            <p:ph type="dt" sz="half" idx="10"/>
          </p:nvPr>
        </p:nvSpPr>
        <p:spPr/>
        <p:txBody>
          <a:bodyPr/>
          <a:lstStyle/>
          <a:p>
            <a:fld id="{C8D6451C-B35E-4AA2-8B4D-002CC3768AA8}" type="datetimeFigureOut">
              <a:rPr lang="en-IN" smtClean="0"/>
              <a:t>06-04-2025</a:t>
            </a:fld>
            <a:endParaRPr lang="en-IN"/>
          </a:p>
        </p:txBody>
      </p:sp>
      <p:sp>
        <p:nvSpPr>
          <p:cNvPr id="6" name="Footer Placeholder 5">
            <a:extLst>
              <a:ext uri="{FF2B5EF4-FFF2-40B4-BE49-F238E27FC236}">
                <a16:creationId xmlns:a16="http://schemas.microsoft.com/office/drawing/2014/main" id="{60C7957D-BD57-7F38-5A5F-68ACB05ADB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8E3851-AE9E-696B-CFBF-43D88B0D2693}"/>
              </a:ext>
            </a:extLst>
          </p:cNvPr>
          <p:cNvSpPr>
            <a:spLocks noGrp="1"/>
          </p:cNvSpPr>
          <p:nvPr>
            <p:ph type="sldNum" sz="quarter" idx="12"/>
          </p:nvPr>
        </p:nvSpPr>
        <p:spPr/>
        <p:txBody>
          <a:bodyPr/>
          <a:lstStyle/>
          <a:p>
            <a:fld id="{E5FD6057-7CA0-4A02-A65C-529230B64BE8}" type="slidenum">
              <a:rPr lang="en-IN" smtClean="0"/>
              <a:t>‹#›</a:t>
            </a:fld>
            <a:endParaRPr lang="en-IN"/>
          </a:p>
        </p:txBody>
      </p:sp>
    </p:spTree>
    <p:extLst>
      <p:ext uri="{BB962C8B-B14F-4D97-AF65-F5344CB8AC3E}">
        <p14:creationId xmlns:p14="http://schemas.microsoft.com/office/powerpoint/2010/main" val="4035196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DBD0-9AD8-2E7E-7634-6D28B9D8C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F7C1661-0EA9-CD2B-8038-56764AFA72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6D6C4C-46AA-5007-00BB-47F2B1F868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0BA8D-85A2-2F9D-FABD-938E07EF12CE}"/>
              </a:ext>
            </a:extLst>
          </p:cNvPr>
          <p:cNvSpPr>
            <a:spLocks noGrp="1"/>
          </p:cNvSpPr>
          <p:nvPr>
            <p:ph type="dt" sz="half" idx="10"/>
          </p:nvPr>
        </p:nvSpPr>
        <p:spPr/>
        <p:txBody>
          <a:bodyPr/>
          <a:lstStyle/>
          <a:p>
            <a:fld id="{C8D6451C-B35E-4AA2-8B4D-002CC3768AA8}" type="datetimeFigureOut">
              <a:rPr lang="en-IN" smtClean="0"/>
              <a:t>06-04-2025</a:t>
            </a:fld>
            <a:endParaRPr lang="en-IN"/>
          </a:p>
        </p:txBody>
      </p:sp>
      <p:sp>
        <p:nvSpPr>
          <p:cNvPr id="6" name="Footer Placeholder 5">
            <a:extLst>
              <a:ext uri="{FF2B5EF4-FFF2-40B4-BE49-F238E27FC236}">
                <a16:creationId xmlns:a16="http://schemas.microsoft.com/office/drawing/2014/main" id="{5F8D7A51-3692-F166-A51D-15CABAB023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E758BD-37C0-CA2C-33DF-A282B4E5DBA8}"/>
              </a:ext>
            </a:extLst>
          </p:cNvPr>
          <p:cNvSpPr>
            <a:spLocks noGrp="1"/>
          </p:cNvSpPr>
          <p:nvPr>
            <p:ph type="sldNum" sz="quarter" idx="12"/>
          </p:nvPr>
        </p:nvSpPr>
        <p:spPr/>
        <p:txBody>
          <a:bodyPr/>
          <a:lstStyle/>
          <a:p>
            <a:fld id="{E5FD6057-7CA0-4A02-A65C-529230B64BE8}" type="slidenum">
              <a:rPr lang="en-IN" smtClean="0"/>
              <a:t>‹#›</a:t>
            </a:fld>
            <a:endParaRPr lang="en-IN"/>
          </a:p>
        </p:txBody>
      </p:sp>
    </p:spTree>
    <p:extLst>
      <p:ext uri="{BB962C8B-B14F-4D97-AF65-F5344CB8AC3E}">
        <p14:creationId xmlns:p14="http://schemas.microsoft.com/office/powerpoint/2010/main" val="3523307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3A154-3F3A-97DF-D132-20B0708957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7B61C5-784A-0819-D632-8C33E443A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997F1C-94A6-7573-8A5D-8C09684E10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D6451C-B35E-4AA2-8B4D-002CC3768AA8}" type="datetimeFigureOut">
              <a:rPr lang="en-IN" smtClean="0"/>
              <a:t>06-04-2025</a:t>
            </a:fld>
            <a:endParaRPr lang="en-IN"/>
          </a:p>
        </p:txBody>
      </p:sp>
      <p:sp>
        <p:nvSpPr>
          <p:cNvPr id="5" name="Footer Placeholder 4">
            <a:extLst>
              <a:ext uri="{FF2B5EF4-FFF2-40B4-BE49-F238E27FC236}">
                <a16:creationId xmlns:a16="http://schemas.microsoft.com/office/drawing/2014/main" id="{42C951E6-FD88-D305-953F-E137E9D4F6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D6C7BC8-7AD2-7627-1695-F1F8BE42F1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FD6057-7CA0-4A02-A65C-529230B64BE8}" type="slidenum">
              <a:rPr lang="en-IN" smtClean="0"/>
              <a:t>‹#›</a:t>
            </a:fld>
            <a:endParaRPr lang="en-IN"/>
          </a:p>
        </p:txBody>
      </p:sp>
    </p:spTree>
    <p:extLst>
      <p:ext uri="{BB962C8B-B14F-4D97-AF65-F5344CB8AC3E}">
        <p14:creationId xmlns:p14="http://schemas.microsoft.com/office/powerpoint/2010/main" val="2985303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2A304-6F1C-57A9-261E-9427D8F84C2E}"/>
              </a:ext>
            </a:extLst>
          </p:cNvPr>
          <p:cNvSpPr>
            <a:spLocks noGrp="1"/>
          </p:cNvSpPr>
          <p:nvPr>
            <p:ph type="ctrTitle"/>
          </p:nvPr>
        </p:nvSpPr>
        <p:spPr>
          <a:xfrm>
            <a:off x="1524000" y="1122363"/>
            <a:ext cx="9144000" cy="58255"/>
          </a:xfrm>
        </p:spPr>
        <p:txBody>
          <a:bodyPr>
            <a:normAutofit fontScale="90000"/>
          </a:bodyPr>
          <a:lstStyle/>
          <a:p>
            <a:r>
              <a:rPr lang="en-US" dirty="0"/>
              <a:t>Nasscom Semiconductor</a:t>
            </a:r>
            <a:endParaRPr lang="en-IN" dirty="0"/>
          </a:p>
        </p:txBody>
      </p:sp>
      <p:sp>
        <p:nvSpPr>
          <p:cNvPr id="3" name="Subtitle 2">
            <a:extLst>
              <a:ext uri="{FF2B5EF4-FFF2-40B4-BE49-F238E27FC236}">
                <a16:creationId xmlns:a16="http://schemas.microsoft.com/office/drawing/2014/main" id="{BC86CB91-A501-1C21-A335-B1E04DDDC3B5}"/>
              </a:ext>
            </a:extLst>
          </p:cNvPr>
          <p:cNvSpPr>
            <a:spLocks noGrp="1"/>
          </p:cNvSpPr>
          <p:nvPr>
            <p:ph type="subTitle" idx="1"/>
          </p:nvPr>
        </p:nvSpPr>
        <p:spPr>
          <a:xfrm>
            <a:off x="1524000" y="979216"/>
            <a:ext cx="9387068" cy="490769"/>
          </a:xfrm>
        </p:spPr>
        <p:txBody>
          <a:bodyPr>
            <a:normAutofit fontScale="25000" lnSpcReduction="20000"/>
          </a:bodyPr>
          <a:lstStyle/>
          <a:p>
            <a:pPr marL="342900" indent="-342900" algn="l">
              <a:buFont typeface="Courier New" panose="02070309020205020404" pitchFamily="49" charset="0"/>
              <a:buChar char="o"/>
            </a:pPr>
            <a:endParaRPr lang="en-US" dirty="0"/>
          </a:p>
          <a:p>
            <a:r>
              <a:rPr lang="en-US" sz="8000" dirty="0"/>
              <a:t>Semiconductor</a:t>
            </a:r>
            <a:r>
              <a:rPr lang="en-US" dirty="0"/>
              <a:t> </a:t>
            </a:r>
            <a:r>
              <a:rPr lang="en-US" sz="8000" dirty="0"/>
              <a:t>Packaging</a:t>
            </a:r>
          </a:p>
          <a:p>
            <a:pPr marL="342900" indent="-342900" algn="l">
              <a:buFont typeface="Wingdings" panose="05000000000000000000" pitchFamily="2" charset="2"/>
              <a:buChar char="v"/>
            </a:pPr>
            <a:r>
              <a:rPr lang="en-US" sz="6400" dirty="0"/>
              <a:t>Why semiconductor packaging required ?</a:t>
            </a:r>
          </a:p>
          <a:p>
            <a:pPr marL="342900" indent="-342900" algn="l">
              <a:buFont typeface="Courier New" panose="02070309020205020404" pitchFamily="49" charset="0"/>
              <a:buChar char="o"/>
            </a:pPr>
            <a:r>
              <a:rPr lang="en-US" sz="6400" dirty="0"/>
              <a:t> Bare die come to foundry it’s only on wafer position so need to required protection of die or semiconductor devices on die(</a:t>
            </a:r>
            <a:r>
              <a:rPr lang="en-US" sz="6400" dirty="0" err="1"/>
              <a:t>e.g</a:t>
            </a:r>
            <a:r>
              <a:rPr lang="en-US" sz="6400" dirty="0"/>
              <a:t> corrosion, moisture and physical damage)</a:t>
            </a:r>
          </a:p>
          <a:p>
            <a:pPr marL="342900" indent="-342900" algn="l">
              <a:buFont typeface="Courier New" panose="02070309020205020404" pitchFamily="49" charset="0"/>
              <a:buChar char="o"/>
            </a:pPr>
            <a:r>
              <a:rPr lang="en-US" sz="6400" dirty="0"/>
              <a:t>Connection of die to other dies through packaging.</a:t>
            </a:r>
          </a:p>
          <a:p>
            <a:pPr marL="342900" indent="-342900" algn="l">
              <a:buFont typeface="Courier New" panose="02070309020205020404" pitchFamily="49" charset="0"/>
              <a:buChar char="o"/>
            </a:pPr>
            <a:endParaRPr lang="en-US" sz="5600" dirty="0">
              <a:latin typeface="Aptos Display" panose="020B0004020202020204" pitchFamily="34" charset="0"/>
            </a:endParaRPr>
          </a:p>
          <a:p>
            <a:pPr marL="342900" indent="-342900" algn="l">
              <a:buFont typeface="Courier New" panose="02070309020205020404" pitchFamily="49" charset="0"/>
              <a:buChar char="o"/>
            </a:pPr>
            <a:endParaRPr lang="en-IN" sz="4800" dirty="0"/>
          </a:p>
        </p:txBody>
      </p:sp>
      <p:pic>
        <p:nvPicPr>
          <p:cNvPr id="5" name="Picture 4">
            <a:extLst>
              <a:ext uri="{FF2B5EF4-FFF2-40B4-BE49-F238E27FC236}">
                <a16:creationId xmlns:a16="http://schemas.microsoft.com/office/drawing/2014/main" id="{71A5F9AA-3DB9-27AA-86EF-AA2172F76FBD}"/>
              </a:ext>
            </a:extLst>
          </p:cNvPr>
          <p:cNvPicPr>
            <a:picLocks noChangeAspect="1"/>
          </p:cNvPicPr>
          <p:nvPr/>
        </p:nvPicPr>
        <p:blipFill>
          <a:blip r:embed="rId2"/>
          <a:stretch>
            <a:fillRect/>
          </a:stretch>
        </p:blipFill>
        <p:spPr>
          <a:xfrm>
            <a:off x="0" y="2604685"/>
            <a:ext cx="12192000" cy="3620883"/>
          </a:xfrm>
          <a:prstGeom prst="rect">
            <a:avLst/>
          </a:prstGeom>
        </p:spPr>
      </p:pic>
    </p:spTree>
    <p:extLst>
      <p:ext uri="{BB962C8B-B14F-4D97-AF65-F5344CB8AC3E}">
        <p14:creationId xmlns:p14="http://schemas.microsoft.com/office/powerpoint/2010/main" val="456715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199720-CD44-C5D9-A7CB-64C8F2710F59}"/>
              </a:ext>
            </a:extLst>
          </p:cNvPr>
          <p:cNvSpPr txBox="1"/>
          <p:nvPr/>
        </p:nvSpPr>
        <p:spPr>
          <a:xfrm>
            <a:off x="92597" y="115746"/>
            <a:ext cx="12014521"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When open </a:t>
            </a:r>
            <a:r>
              <a:rPr lang="en-US" dirty="0" err="1"/>
              <a:t>Flipchip</a:t>
            </a:r>
            <a:r>
              <a:rPr lang="en-IN" dirty="0"/>
              <a:t>-BGA below dialog box are open</a:t>
            </a:r>
            <a:endParaRPr lang="en-US" dirty="0"/>
          </a:p>
        </p:txBody>
      </p:sp>
      <p:pic>
        <p:nvPicPr>
          <p:cNvPr id="4" name="Picture 3">
            <a:extLst>
              <a:ext uri="{FF2B5EF4-FFF2-40B4-BE49-F238E27FC236}">
                <a16:creationId xmlns:a16="http://schemas.microsoft.com/office/drawing/2014/main" id="{A2EEDCC3-AADE-C321-E04C-0204A8F22250}"/>
              </a:ext>
            </a:extLst>
          </p:cNvPr>
          <p:cNvPicPr>
            <a:picLocks noChangeAspect="1"/>
          </p:cNvPicPr>
          <p:nvPr/>
        </p:nvPicPr>
        <p:blipFill>
          <a:blip r:embed="rId2"/>
          <a:stretch>
            <a:fillRect/>
          </a:stretch>
        </p:blipFill>
        <p:spPr>
          <a:xfrm>
            <a:off x="1261388" y="780680"/>
            <a:ext cx="9669224" cy="5296639"/>
          </a:xfrm>
          <a:prstGeom prst="rect">
            <a:avLst/>
          </a:prstGeom>
        </p:spPr>
      </p:pic>
    </p:spTree>
    <p:extLst>
      <p:ext uri="{BB962C8B-B14F-4D97-AF65-F5344CB8AC3E}">
        <p14:creationId xmlns:p14="http://schemas.microsoft.com/office/powerpoint/2010/main" val="1646941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CEC7FC-2185-7114-B634-DF338942A0CA}"/>
              </a:ext>
            </a:extLst>
          </p:cNvPr>
          <p:cNvSpPr txBox="1"/>
          <p:nvPr/>
        </p:nvSpPr>
        <p:spPr>
          <a:xfrm>
            <a:off x="115746" y="-1"/>
            <a:ext cx="12076253"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After the doing all setting in packaging show like below image</a:t>
            </a:r>
            <a:endParaRPr lang="en-IN" dirty="0"/>
          </a:p>
        </p:txBody>
      </p:sp>
      <p:pic>
        <p:nvPicPr>
          <p:cNvPr id="4" name="Picture 3">
            <a:extLst>
              <a:ext uri="{FF2B5EF4-FFF2-40B4-BE49-F238E27FC236}">
                <a16:creationId xmlns:a16="http://schemas.microsoft.com/office/drawing/2014/main" id="{992F7376-8603-62FA-46D6-4F9F93D626AF}"/>
              </a:ext>
            </a:extLst>
          </p:cNvPr>
          <p:cNvPicPr>
            <a:picLocks noChangeAspect="1"/>
          </p:cNvPicPr>
          <p:nvPr/>
        </p:nvPicPr>
        <p:blipFill>
          <a:blip r:embed="rId2"/>
          <a:stretch>
            <a:fillRect/>
          </a:stretch>
        </p:blipFill>
        <p:spPr>
          <a:xfrm>
            <a:off x="0" y="369331"/>
            <a:ext cx="12192000" cy="6258560"/>
          </a:xfrm>
          <a:prstGeom prst="rect">
            <a:avLst/>
          </a:prstGeom>
        </p:spPr>
      </p:pic>
    </p:spTree>
    <p:extLst>
      <p:ext uri="{BB962C8B-B14F-4D97-AF65-F5344CB8AC3E}">
        <p14:creationId xmlns:p14="http://schemas.microsoft.com/office/powerpoint/2010/main" val="4014289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83BED3-365B-7733-1C77-57601B6A1ABE}"/>
              </a:ext>
            </a:extLst>
          </p:cNvPr>
          <p:cNvSpPr txBox="1"/>
          <p:nvPr/>
        </p:nvSpPr>
        <p:spPr>
          <a:xfrm>
            <a:off x="0" y="0"/>
            <a:ext cx="1219200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Backside of the chip BGA </a:t>
            </a:r>
            <a:endParaRPr lang="en-IN" dirty="0"/>
          </a:p>
        </p:txBody>
      </p:sp>
      <p:pic>
        <p:nvPicPr>
          <p:cNvPr id="4" name="Picture 3">
            <a:extLst>
              <a:ext uri="{FF2B5EF4-FFF2-40B4-BE49-F238E27FC236}">
                <a16:creationId xmlns:a16="http://schemas.microsoft.com/office/drawing/2014/main" id="{C7C8D716-1E6C-D8CE-1337-5EA17EEE00C2}"/>
              </a:ext>
            </a:extLst>
          </p:cNvPr>
          <p:cNvPicPr>
            <a:picLocks noChangeAspect="1"/>
          </p:cNvPicPr>
          <p:nvPr/>
        </p:nvPicPr>
        <p:blipFill>
          <a:blip r:embed="rId2"/>
          <a:stretch>
            <a:fillRect/>
          </a:stretch>
        </p:blipFill>
        <p:spPr>
          <a:xfrm>
            <a:off x="0" y="462986"/>
            <a:ext cx="12192000" cy="6194813"/>
          </a:xfrm>
          <a:prstGeom prst="rect">
            <a:avLst/>
          </a:prstGeom>
        </p:spPr>
      </p:pic>
    </p:spTree>
    <p:extLst>
      <p:ext uri="{BB962C8B-B14F-4D97-AF65-F5344CB8AC3E}">
        <p14:creationId xmlns:p14="http://schemas.microsoft.com/office/powerpoint/2010/main" val="3197169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CED3DC-9C4C-CA34-6C28-66EF8AD35A7F}"/>
              </a:ext>
            </a:extLst>
          </p:cNvPr>
          <p:cNvSpPr txBox="1"/>
          <p:nvPr/>
        </p:nvSpPr>
        <p:spPr>
          <a:xfrm>
            <a:off x="0" y="-1"/>
            <a:ext cx="12192000"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a:t>Thermal condition check &gt; </a:t>
            </a:r>
            <a:r>
              <a:rPr lang="en-US" dirty="0" err="1"/>
              <a:t>Flipchip</a:t>
            </a:r>
            <a:endParaRPr lang="en-US" dirty="0"/>
          </a:p>
          <a:p>
            <a:pPr marL="285750" indent="-285750">
              <a:buFont typeface="Courier New" panose="02070309020205020404" pitchFamily="49" charset="0"/>
              <a:buChar char="o"/>
            </a:pPr>
            <a:r>
              <a:rPr lang="en-US" dirty="0"/>
              <a:t>-BGA1_die_source</a:t>
            </a:r>
            <a:endParaRPr lang="en-IN" dirty="0"/>
          </a:p>
        </p:txBody>
      </p:sp>
      <p:pic>
        <p:nvPicPr>
          <p:cNvPr id="4" name="Picture 3">
            <a:extLst>
              <a:ext uri="{FF2B5EF4-FFF2-40B4-BE49-F238E27FC236}">
                <a16:creationId xmlns:a16="http://schemas.microsoft.com/office/drawing/2014/main" id="{08837B93-838E-98D6-2AA6-B9633766DAEA}"/>
              </a:ext>
            </a:extLst>
          </p:cNvPr>
          <p:cNvPicPr>
            <a:picLocks noChangeAspect="1"/>
          </p:cNvPicPr>
          <p:nvPr/>
        </p:nvPicPr>
        <p:blipFill>
          <a:blip r:embed="rId2"/>
          <a:stretch>
            <a:fillRect/>
          </a:stretch>
        </p:blipFill>
        <p:spPr>
          <a:xfrm>
            <a:off x="2461705" y="636608"/>
            <a:ext cx="7268589" cy="6078975"/>
          </a:xfrm>
          <a:prstGeom prst="rect">
            <a:avLst/>
          </a:prstGeom>
        </p:spPr>
      </p:pic>
    </p:spTree>
    <p:extLst>
      <p:ext uri="{BB962C8B-B14F-4D97-AF65-F5344CB8AC3E}">
        <p14:creationId xmlns:p14="http://schemas.microsoft.com/office/powerpoint/2010/main" val="2493167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96494D-83A3-28AF-E79D-0E1ABF810B9F}"/>
              </a:ext>
            </a:extLst>
          </p:cNvPr>
          <p:cNvSpPr txBox="1"/>
          <p:nvPr/>
        </p:nvSpPr>
        <p:spPr>
          <a:xfrm>
            <a:off x="0" y="0"/>
            <a:ext cx="12192000"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a:t>Another condition added for thermal condition &gt; Flipchip_BGA1_trace1 &gt; Flipchip_BGA1_substrate &gt;thermal dissipation &gt; source &gt; select fixed temperature &gt; select ambient Temp</a:t>
            </a:r>
          </a:p>
        </p:txBody>
      </p:sp>
      <p:pic>
        <p:nvPicPr>
          <p:cNvPr id="5" name="Picture 4">
            <a:extLst>
              <a:ext uri="{FF2B5EF4-FFF2-40B4-BE49-F238E27FC236}">
                <a16:creationId xmlns:a16="http://schemas.microsoft.com/office/drawing/2014/main" id="{ECFB59C2-F81E-962D-414E-5055CBFF3C54}"/>
              </a:ext>
            </a:extLst>
          </p:cNvPr>
          <p:cNvPicPr>
            <a:picLocks noChangeAspect="1"/>
          </p:cNvPicPr>
          <p:nvPr/>
        </p:nvPicPr>
        <p:blipFill>
          <a:blip r:embed="rId2"/>
          <a:stretch>
            <a:fillRect/>
          </a:stretch>
        </p:blipFill>
        <p:spPr>
          <a:xfrm>
            <a:off x="0" y="646330"/>
            <a:ext cx="12192000" cy="5927557"/>
          </a:xfrm>
          <a:prstGeom prst="rect">
            <a:avLst/>
          </a:prstGeom>
        </p:spPr>
      </p:pic>
    </p:spTree>
    <p:extLst>
      <p:ext uri="{BB962C8B-B14F-4D97-AF65-F5344CB8AC3E}">
        <p14:creationId xmlns:p14="http://schemas.microsoft.com/office/powerpoint/2010/main" val="1032937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9177E6-1B56-61BC-CB64-2BA1BC8C8E38}"/>
              </a:ext>
            </a:extLst>
          </p:cNvPr>
          <p:cNvSpPr txBox="1"/>
          <p:nvPr/>
        </p:nvSpPr>
        <p:spPr>
          <a:xfrm>
            <a:off x="0" y="0"/>
            <a:ext cx="12192000"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a:t>After that assign the  monitor &gt; select monitor &gt; select done </a:t>
            </a:r>
          </a:p>
          <a:p>
            <a:pPr marL="285750" indent="-285750">
              <a:buFont typeface="Courier New" panose="02070309020205020404" pitchFamily="49" charset="0"/>
              <a:buChar char="o"/>
            </a:pPr>
            <a:r>
              <a:rPr lang="en-US" dirty="0"/>
              <a:t>After open the Flipchip_BGA1_substrate &gt; assign monitor &gt; point &gt; temperature</a:t>
            </a:r>
            <a:endParaRPr lang="en-IN" dirty="0"/>
          </a:p>
        </p:txBody>
      </p:sp>
      <p:pic>
        <p:nvPicPr>
          <p:cNvPr id="5" name="Picture 4">
            <a:extLst>
              <a:ext uri="{FF2B5EF4-FFF2-40B4-BE49-F238E27FC236}">
                <a16:creationId xmlns:a16="http://schemas.microsoft.com/office/drawing/2014/main" id="{FB2F73B4-92EE-E12F-DE8B-5EE5D24E48C3}"/>
              </a:ext>
            </a:extLst>
          </p:cNvPr>
          <p:cNvPicPr>
            <a:picLocks noChangeAspect="1"/>
          </p:cNvPicPr>
          <p:nvPr/>
        </p:nvPicPr>
        <p:blipFill>
          <a:blip r:embed="rId2"/>
          <a:stretch>
            <a:fillRect/>
          </a:stretch>
        </p:blipFill>
        <p:spPr>
          <a:xfrm>
            <a:off x="0" y="646331"/>
            <a:ext cx="12192000" cy="5956278"/>
          </a:xfrm>
          <a:prstGeom prst="rect">
            <a:avLst/>
          </a:prstGeom>
        </p:spPr>
      </p:pic>
    </p:spTree>
    <p:extLst>
      <p:ext uri="{BB962C8B-B14F-4D97-AF65-F5344CB8AC3E}">
        <p14:creationId xmlns:p14="http://schemas.microsoft.com/office/powerpoint/2010/main" val="333343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44B6F3-B640-588A-4A8C-E5466884C3D8}"/>
              </a:ext>
            </a:extLst>
          </p:cNvPr>
          <p:cNvSpPr txBox="1"/>
          <p:nvPr/>
        </p:nvSpPr>
        <p:spPr>
          <a:xfrm>
            <a:off x="0" y="0"/>
            <a:ext cx="1219200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Same thing have done with assign Si –Typical &gt; assign monitor &gt; point &gt; temperature</a:t>
            </a:r>
            <a:endParaRPr lang="en-IN" dirty="0"/>
          </a:p>
        </p:txBody>
      </p:sp>
      <p:pic>
        <p:nvPicPr>
          <p:cNvPr id="4" name="Picture 3">
            <a:extLst>
              <a:ext uri="{FF2B5EF4-FFF2-40B4-BE49-F238E27FC236}">
                <a16:creationId xmlns:a16="http://schemas.microsoft.com/office/drawing/2014/main" id="{DC944DE3-8677-D6AF-1574-902A90C90EB3}"/>
              </a:ext>
            </a:extLst>
          </p:cNvPr>
          <p:cNvPicPr>
            <a:picLocks noChangeAspect="1"/>
          </p:cNvPicPr>
          <p:nvPr/>
        </p:nvPicPr>
        <p:blipFill>
          <a:blip r:embed="rId2"/>
          <a:stretch>
            <a:fillRect/>
          </a:stretch>
        </p:blipFill>
        <p:spPr>
          <a:xfrm>
            <a:off x="0" y="369331"/>
            <a:ext cx="12192000" cy="6257989"/>
          </a:xfrm>
          <a:prstGeom prst="rect">
            <a:avLst/>
          </a:prstGeom>
        </p:spPr>
      </p:pic>
    </p:spTree>
    <p:extLst>
      <p:ext uri="{BB962C8B-B14F-4D97-AF65-F5344CB8AC3E}">
        <p14:creationId xmlns:p14="http://schemas.microsoft.com/office/powerpoint/2010/main" val="1819675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A20C68-2FA1-824A-4669-68ADD6585DFE}"/>
              </a:ext>
            </a:extLst>
          </p:cNvPr>
          <p:cNvSpPr txBox="1"/>
          <p:nvPr/>
        </p:nvSpPr>
        <p:spPr>
          <a:xfrm>
            <a:off x="-1" y="0"/>
            <a:ext cx="12002947"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Assign the underfill &gt; Flipchip_BGA1_underfill &gt;assign monitor &gt;point &gt; </a:t>
            </a:r>
            <a:r>
              <a:rPr lang="en-US" dirty="0" err="1"/>
              <a:t>Temperrature</a:t>
            </a:r>
            <a:endParaRPr lang="en-IN" dirty="0"/>
          </a:p>
        </p:txBody>
      </p:sp>
      <p:pic>
        <p:nvPicPr>
          <p:cNvPr id="4" name="Picture 3">
            <a:extLst>
              <a:ext uri="{FF2B5EF4-FFF2-40B4-BE49-F238E27FC236}">
                <a16:creationId xmlns:a16="http://schemas.microsoft.com/office/drawing/2014/main" id="{6E5C9AE9-D6A3-4420-38A7-D98B832181A8}"/>
              </a:ext>
            </a:extLst>
          </p:cNvPr>
          <p:cNvPicPr>
            <a:picLocks noChangeAspect="1"/>
          </p:cNvPicPr>
          <p:nvPr/>
        </p:nvPicPr>
        <p:blipFill>
          <a:blip r:embed="rId2"/>
          <a:stretch>
            <a:fillRect/>
          </a:stretch>
        </p:blipFill>
        <p:spPr>
          <a:xfrm>
            <a:off x="0" y="497711"/>
            <a:ext cx="12192000" cy="6124128"/>
          </a:xfrm>
          <a:prstGeom prst="rect">
            <a:avLst/>
          </a:prstGeom>
        </p:spPr>
      </p:pic>
    </p:spTree>
    <p:extLst>
      <p:ext uri="{BB962C8B-B14F-4D97-AF65-F5344CB8AC3E}">
        <p14:creationId xmlns:p14="http://schemas.microsoft.com/office/powerpoint/2010/main" val="2202241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3768FA-8A32-381A-4A57-9B48689BE3A6}"/>
              </a:ext>
            </a:extLst>
          </p:cNvPr>
          <p:cNvSpPr txBox="1"/>
          <p:nvPr/>
        </p:nvSpPr>
        <p:spPr>
          <a:xfrm>
            <a:off x="0" y="0"/>
            <a:ext cx="12192000"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a:t>Mesh and analysis</a:t>
            </a:r>
          </a:p>
          <a:p>
            <a:pPr marL="285750" indent="-285750">
              <a:buFont typeface="Courier New" panose="02070309020205020404" pitchFamily="49" charset="0"/>
              <a:buChar char="o"/>
            </a:pPr>
            <a:r>
              <a:rPr lang="en-US" dirty="0"/>
              <a:t>Mesh &gt; generate mesh &gt; project</a:t>
            </a:r>
            <a:endParaRPr lang="en-IN" dirty="0"/>
          </a:p>
        </p:txBody>
      </p:sp>
      <p:pic>
        <p:nvPicPr>
          <p:cNvPr id="4" name="Picture 3">
            <a:extLst>
              <a:ext uri="{FF2B5EF4-FFF2-40B4-BE49-F238E27FC236}">
                <a16:creationId xmlns:a16="http://schemas.microsoft.com/office/drawing/2014/main" id="{167C334A-EE40-37A0-A043-7526833C4E32}"/>
              </a:ext>
            </a:extLst>
          </p:cNvPr>
          <p:cNvPicPr>
            <a:picLocks noChangeAspect="1"/>
          </p:cNvPicPr>
          <p:nvPr/>
        </p:nvPicPr>
        <p:blipFill>
          <a:blip r:embed="rId2"/>
          <a:stretch>
            <a:fillRect/>
          </a:stretch>
        </p:blipFill>
        <p:spPr>
          <a:xfrm>
            <a:off x="0" y="646331"/>
            <a:ext cx="12192000" cy="5876923"/>
          </a:xfrm>
          <a:prstGeom prst="rect">
            <a:avLst/>
          </a:prstGeom>
        </p:spPr>
      </p:pic>
    </p:spTree>
    <p:extLst>
      <p:ext uri="{BB962C8B-B14F-4D97-AF65-F5344CB8AC3E}">
        <p14:creationId xmlns:p14="http://schemas.microsoft.com/office/powerpoint/2010/main" val="1435218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838B74-4212-ECD5-8FC6-7E32E7E244C5}"/>
              </a:ext>
            </a:extLst>
          </p:cNvPr>
          <p:cNvSpPr txBox="1"/>
          <p:nvPr/>
        </p:nvSpPr>
        <p:spPr>
          <a:xfrm>
            <a:off x="0" y="0"/>
            <a:ext cx="1219200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In mesh we can see quality of mesh.</a:t>
            </a:r>
            <a:endParaRPr lang="en-IN" dirty="0"/>
          </a:p>
        </p:txBody>
      </p:sp>
      <p:pic>
        <p:nvPicPr>
          <p:cNvPr id="4" name="Picture 3">
            <a:extLst>
              <a:ext uri="{FF2B5EF4-FFF2-40B4-BE49-F238E27FC236}">
                <a16:creationId xmlns:a16="http://schemas.microsoft.com/office/drawing/2014/main" id="{962F7163-B10D-C214-D00D-B0C1789C951E}"/>
              </a:ext>
            </a:extLst>
          </p:cNvPr>
          <p:cNvPicPr>
            <a:picLocks noChangeAspect="1"/>
          </p:cNvPicPr>
          <p:nvPr/>
        </p:nvPicPr>
        <p:blipFill>
          <a:blip r:embed="rId2"/>
          <a:stretch>
            <a:fillRect/>
          </a:stretch>
        </p:blipFill>
        <p:spPr>
          <a:xfrm>
            <a:off x="138896" y="601884"/>
            <a:ext cx="11690431" cy="6060036"/>
          </a:xfrm>
          <a:prstGeom prst="rect">
            <a:avLst/>
          </a:prstGeom>
        </p:spPr>
      </p:pic>
    </p:spTree>
    <p:extLst>
      <p:ext uri="{BB962C8B-B14F-4D97-AF65-F5344CB8AC3E}">
        <p14:creationId xmlns:p14="http://schemas.microsoft.com/office/powerpoint/2010/main" val="2157229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E92357-C192-BC2E-2684-E00648D587CE}"/>
              </a:ext>
            </a:extLst>
          </p:cNvPr>
          <p:cNvSpPr txBox="1"/>
          <p:nvPr/>
        </p:nvSpPr>
        <p:spPr>
          <a:xfrm>
            <a:off x="84482" y="218661"/>
            <a:ext cx="12107518"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Introduction to Semiconductor Packaging</a:t>
            </a:r>
          </a:p>
          <a:p>
            <a:pPr marL="285750" indent="-285750">
              <a:buFont typeface="Courier New" panose="02070309020205020404" pitchFamily="49" charset="0"/>
              <a:buChar char="o"/>
            </a:pPr>
            <a:r>
              <a:rPr lang="en-US" dirty="0"/>
              <a:t>When die comes to from foundry it’s on wafer position, so protect die or semiconductor device on die required packaging.</a:t>
            </a:r>
          </a:p>
          <a:p>
            <a:pPr marL="285750" indent="-285750">
              <a:buFont typeface="Courier New" panose="02070309020205020404" pitchFamily="49" charset="0"/>
              <a:buChar char="o"/>
            </a:pPr>
            <a:r>
              <a:rPr lang="en-US" dirty="0"/>
              <a:t>In packaging system die put it on substrate with attaching glue or materials, and die connected to substrate with wire.</a:t>
            </a:r>
          </a:p>
          <a:p>
            <a:pPr marL="285750" indent="-285750">
              <a:buFont typeface="Courier New" panose="02070309020205020404" pitchFamily="49" charset="0"/>
              <a:buChar char="o"/>
            </a:pPr>
            <a:r>
              <a:rPr lang="en-US" dirty="0"/>
              <a:t>This wire stich from die to substrate make wire bond and another side of substrate is connection of BGA(Ball Grade Array) which is connected to PCB or another die.    </a:t>
            </a:r>
            <a:endParaRPr lang="en-IN" dirty="0"/>
          </a:p>
        </p:txBody>
      </p:sp>
      <p:pic>
        <p:nvPicPr>
          <p:cNvPr id="4" name="Picture 3">
            <a:extLst>
              <a:ext uri="{FF2B5EF4-FFF2-40B4-BE49-F238E27FC236}">
                <a16:creationId xmlns:a16="http://schemas.microsoft.com/office/drawing/2014/main" id="{6A3198F8-7129-DED4-6D66-7992BF017318}"/>
              </a:ext>
            </a:extLst>
          </p:cNvPr>
          <p:cNvPicPr>
            <a:picLocks noChangeAspect="1"/>
          </p:cNvPicPr>
          <p:nvPr/>
        </p:nvPicPr>
        <p:blipFill>
          <a:blip r:embed="rId3"/>
          <a:stretch>
            <a:fillRect/>
          </a:stretch>
        </p:blipFill>
        <p:spPr>
          <a:xfrm>
            <a:off x="2170525" y="2155935"/>
            <a:ext cx="7935432" cy="3219899"/>
          </a:xfrm>
          <a:prstGeom prst="rect">
            <a:avLst/>
          </a:prstGeom>
        </p:spPr>
      </p:pic>
    </p:spTree>
    <p:extLst>
      <p:ext uri="{BB962C8B-B14F-4D97-AF65-F5344CB8AC3E}">
        <p14:creationId xmlns:p14="http://schemas.microsoft.com/office/powerpoint/2010/main" val="84287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D4B69A-173A-FCED-4E48-F8AE0D13900E}"/>
              </a:ext>
            </a:extLst>
          </p:cNvPr>
          <p:cNvSpPr txBox="1"/>
          <p:nvPr/>
        </p:nvSpPr>
        <p:spPr>
          <a:xfrm>
            <a:off x="0" y="0"/>
            <a:ext cx="1219200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Now we can do analysis &gt; side click on analysis &gt;add solution &gt; ok</a:t>
            </a:r>
            <a:endParaRPr lang="en-IN" dirty="0"/>
          </a:p>
        </p:txBody>
      </p:sp>
      <p:pic>
        <p:nvPicPr>
          <p:cNvPr id="4" name="Picture 3">
            <a:extLst>
              <a:ext uri="{FF2B5EF4-FFF2-40B4-BE49-F238E27FC236}">
                <a16:creationId xmlns:a16="http://schemas.microsoft.com/office/drawing/2014/main" id="{0E45046C-E06F-D5EF-FDC4-75738D3BF572}"/>
              </a:ext>
            </a:extLst>
          </p:cNvPr>
          <p:cNvPicPr>
            <a:picLocks noChangeAspect="1"/>
          </p:cNvPicPr>
          <p:nvPr/>
        </p:nvPicPr>
        <p:blipFill>
          <a:blip r:embed="rId2"/>
          <a:stretch>
            <a:fillRect/>
          </a:stretch>
        </p:blipFill>
        <p:spPr>
          <a:xfrm>
            <a:off x="393538" y="369332"/>
            <a:ext cx="11447363" cy="6230096"/>
          </a:xfrm>
          <a:prstGeom prst="rect">
            <a:avLst/>
          </a:prstGeom>
        </p:spPr>
      </p:pic>
    </p:spTree>
    <p:extLst>
      <p:ext uri="{BB962C8B-B14F-4D97-AF65-F5344CB8AC3E}">
        <p14:creationId xmlns:p14="http://schemas.microsoft.com/office/powerpoint/2010/main" val="3414339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6B67B-68C7-93D7-0E7F-054035BFCE02}"/>
              </a:ext>
            </a:extLst>
          </p:cNvPr>
          <p:cNvSpPr txBox="1"/>
          <p:nvPr/>
        </p:nvSpPr>
        <p:spPr>
          <a:xfrm>
            <a:off x="0" y="0"/>
            <a:ext cx="12192000"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a:t>At we can get </a:t>
            </a:r>
            <a:r>
              <a:rPr lang="en-US"/>
              <a:t>below result</a:t>
            </a:r>
          </a:p>
          <a:p>
            <a:pPr marL="285750" indent="-285750">
              <a:buFont typeface="Courier New" panose="02070309020205020404" pitchFamily="49" charset="0"/>
              <a:buChar char="o"/>
            </a:pPr>
            <a:endParaRPr lang="en-IN" dirty="0"/>
          </a:p>
        </p:txBody>
      </p:sp>
      <p:pic>
        <p:nvPicPr>
          <p:cNvPr id="4" name="Picture 3">
            <a:extLst>
              <a:ext uri="{FF2B5EF4-FFF2-40B4-BE49-F238E27FC236}">
                <a16:creationId xmlns:a16="http://schemas.microsoft.com/office/drawing/2014/main" id="{5FF5C2FB-3EAB-8EDB-2B05-02350EDC7A29}"/>
              </a:ext>
            </a:extLst>
          </p:cNvPr>
          <p:cNvPicPr>
            <a:picLocks noChangeAspect="1"/>
          </p:cNvPicPr>
          <p:nvPr/>
        </p:nvPicPr>
        <p:blipFill>
          <a:blip r:embed="rId2"/>
          <a:stretch>
            <a:fillRect/>
          </a:stretch>
        </p:blipFill>
        <p:spPr>
          <a:xfrm>
            <a:off x="891251" y="1557950"/>
            <a:ext cx="10845478" cy="3742099"/>
          </a:xfrm>
          <a:prstGeom prst="rect">
            <a:avLst/>
          </a:prstGeom>
        </p:spPr>
      </p:pic>
    </p:spTree>
    <p:extLst>
      <p:ext uri="{BB962C8B-B14F-4D97-AF65-F5344CB8AC3E}">
        <p14:creationId xmlns:p14="http://schemas.microsoft.com/office/powerpoint/2010/main" val="342418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364FC4-35ED-7A48-7F6E-C539AE9CC664}"/>
              </a:ext>
            </a:extLst>
          </p:cNvPr>
          <p:cNvSpPr txBox="1"/>
          <p:nvPr/>
        </p:nvSpPr>
        <p:spPr>
          <a:xfrm>
            <a:off x="0" y="0"/>
            <a:ext cx="12192000"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Create second project of semiconductor using Q3D Design method</a:t>
            </a:r>
          </a:p>
          <a:p>
            <a:pPr marL="285750" indent="-285750">
              <a:buFont typeface="Courier New" panose="02070309020205020404" pitchFamily="49" charset="0"/>
              <a:buChar char="o"/>
            </a:pPr>
            <a:r>
              <a:rPr lang="en-US" dirty="0"/>
              <a:t>Create rectangle first, size of  3mm*3mm</a:t>
            </a:r>
          </a:p>
          <a:p>
            <a:endParaRPr lang="en-IN" dirty="0"/>
          </a:p>
        </p:txBody>
      </p:sp>
      <p:pic>
        <p:nvPicPr>
          <p:cNvPr id="4" name="Picture 3">
            <a:extLst>
              <a:ext uri="{FF2B5EF4-FFF2-40B4-BE49-F238E27FC236}">
                <a16:creationId xmlns:a16="http://schemas.microsoft.com/office/drawing/2014/main" id="{4F974CB7-AFE8-5E25-B901-AD635EA60BD1}"/>
              </a:ext>
            </a:extLst>
          </p:cNvPr>
          <p:cNvPicPr>
            <a:picLocks noChangeAspect="1"/>
          </p:cNvPicPr>
          <p:nvPr/>
        </p:nvPicPr>
        <p:blipFill>
          <a:blip r:embed="rId2"/>
          <a:stretch>
            <a:fillRect/>
          </a:stretch>
        </p:blipFill>
        <p:spPr>
          <a:xfrm>
            <a:off x="104172" y="636607"/>
            <a:ext cx="11945074" cy="5992951"/>
          </a:xfrm>
          <a:prstGeom prst="rect">
            <a:avLst/>
          </a:prstGeom>
        </p:spPr>
      </p:pic>
    </p:spTree>
    <p:extLst>
      <p:ext uri="{BB962C8B-B14F-4D97-AF65-F5344CB8AC3E}">
        <p14:creationId xmlns:p14="http://schemas.microsoft.com/office/powerpoint/2010/main" val="1990822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74ECAA-BB84-6D71-87C3-AC140336B0A1}"/>
              </a:ext>
            </a:extLst>
          </p:cNvPr>
          <p:cNvSpPr txBox="1"/>
          <p:nvPr/>
        </p:nvSpPr>
        <p:spPr>
          <a:xfrm>
            <a:off x="0" y="0"/>
            <a:ext cx="12192000"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a:t>Second thing is to set the thickness of die</a:t>
            </a:r>
          </a:p>
          <a:p>
            <a:pPr marL="285750" indent="-285750">
              <a:buFont typeface="Courier New" panose="02070309020205020404" pitchFamily="49" charset="0"/>
              <a:buChar char="o"/>
            </a:pPr>
            <a:r>
              <a:rPr lang="en-US" dirty="0"/>
              <a:t>Select Rectangle &gt; Modeler &gt; Surface &gt; Thicken sheet</a:t>
            </a:r>
            <a:endParaRPr lang="en-IN" dirty="0"/>
          </a:p>
        </p:txBody>
      </p:sp>
      <p:pic>
        <p:nvPicPr>
          <p:cNvPr id="4" name="Picture 3">
            <a:extLst>
              <a:ext uri="{FF2B5EF4-FFF2-40B4-BE49-F238E27FC236}">
                <a16:creationId xmlns:a16="http://schemas.microsoft.com/office/drawing/2014/main" id="{CB0695E9-8CAA-EA87-A7AC-1A91D6B851A7}"/>
              </a:ext>
            </a:extLst>
          </p:cNvPr>
          <p:cNvPicPr>
            <a:picLocks noChangeAspect="1"/>
          </p:cNvPicPr>
          <p:nvPr/>
        </p:nvPicPr>
        <p:blipFill>
          <a:blip r:embed="rId2"/>
          <a:stretch>
            <a:fillRect/>
          </a:stretch>
        </p:blipFill>
        <p:spPr>
          <a:xfrm>
            <a:off x="243068" y="646331"/>
            <a:ext cx="11343190" cy="5981560"/>
          </a:xfrm>
          <a:prstGeom prst="rect">
            <a:avLst/>
          </a:prstGeom>
        </p:spPr>
      </p:pic>
    </p:spTree>
    <p:extLst>
      <p:ext uri="{BB962C8B-B14F-4D97-AF65-F5344CB8AC3E}">
        <p14:creationId xmlns:p14="http://schemas.microsoft.com/office/powerpoint/2010/main" val="477078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4F3F91-9A92-F25B-95BA-A26E3DC24B50}"/>
              </a:ext>
            </a:extLst>
          </p:cNvPr>
          <p:cNvSpPr txBox="1"/>
          <p:nvPr/>
        </p:nvSpPr>
        <p:spPr>
          <a:xfrm>
            <a:off x="0" y="0"/>
            <a:ext cx="121920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We can take as new rectangle of 5mm*5mm and dimension -1,-1,0</a:t>
            </a:r>
          </a:p>
          <a:p>
            <a:pPr marL="285750" indent="-285750">
              <a:buFont typeface="Courier New" panose="02070309020205020404" pitchFamily="49" charset="0"/>
              <a:buChar char="o"/>
            </a:pPr>
            <a:r>
              <a:rPr lang="en-US" dirty="0"/>
              <a:t>And die thickness is -0.5mm</a:t>
            </a:r>
            <a:endParaRPr lang="en-IN" dirty="0"/>
          </a:p>
        </p:txBody>
      </p:sp>
      <p:pic>
        <p:nvPicPr>
          <p:cNvPr id="7" name="Picture 6">
            <a:extLst>
              <a:ext uri="{FF2B5EF4-FFF2-40B4-BE49-F238E27FC236}">
                <a16:creationId xmlns:a16="http://schemas.microsoft.com/office/drawing/2014/main" id="{FBB7EC01-EB43-445D-1DF7-3EC936151EEE}"/>
              </a:ext>
            </a:extLst>
          </p:cNvPr>
          <p:cNvPicPr>
            <a:picLocks noChangeAspect="1"/>
          </p:cNvPicPr>
          <p:nvPr/>
        </p:nvPicPr>
        <p:blipFill>
          <a:blip r:embed="rId2"/>
          <a:stretch>
            <a:fillRect/>
          </a:stretch>
        </p:blipFill>
        <p:spPr>
          <a:xfrm>
            <a:off x="451413" y="659757"/>
            <a:ext cx="11308466" cy="5980015"/>
          </a:xfrm>
          <a:prstGeom prst="rect">
            <a:avLst/>
          </a:prstGeom>
        </p:spPr>
      </p:pic>
    </p:spTree>
    <p:extLst>
      <p:ext uri="{BB962C8B-B14F-4D97-AF65-F5344CB8AC3E}">
        <p14:creationId xmlns:p14="http://schemas.microsoft.com/office/powerpoint/2010/main" val="570800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8C3007-1625-9E8A-FBA6-0DF3B1720252}"/>
              </a:ext>
            </a:extLst>
          </p:cNvPr>
          <p:cNvSpPr txBox="1"/>
          <p:nvPr/>
        </p:nvSpPr>
        <p:spPr>
          <a:xfrm>
            <a:off x="0" y="0"/>
            <a:ext cx="12192000"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a:t>Now rename the rectangle and select the substrate materials</a:t>
            </a:r>
          </a:p>
          <a:p>
            <a:pPr marL="285750" indent="-285750">
              <a:buFont typeface="Courier New" panose="02070309020205020404" pitchFamily="49" charset="0"/>
              <a:buChar char="o"/>
            </a:pPr>
            <a:r>
              <a:rPr lang="en-US" dirty="0"/>
              <a:t>Right click on rectangle edit the name and materials </a:t>
            </a:r>
            <a:endParaRPr lang="en-IN" dirty="0"/>
          </a:p>
        </p:txBody>
      </p:sp>
      <p:pic>
        <p:nvPicPr>
          <p:cNvPr id="5" name="Picture 4">
            <a:extLst>
              <a:ext uri="{FF2B5EF4-FFF2-40B4-BE49-F238E27FC236}">
                <a16:creationId xmlns:a16="http://schemas.microsoft.com/office/drawing/2014/main" id="{4A34FC06-0078-6327-DFB3-7ACA22A894F2}"/>
              </a:ext>
            </a:extLst>
          </p:cNvPr>
          <p:cNvPicPr>
            <a:picLocks noChangeAspect="1"/>
          </p:cNvPicPr>
          <p:nvPr/>
        </p:nvPicPr>
        <p:blipFill>
          <a:blip r:embed="rId2"/>
          <a:stretch>
            <a:fillRect/>
          </a:stretch>
        </p:blipFill>
        <p:spPr>
          <a:xfrm>
            <a:off x="277834" y="865280"/>
            <a:ext cx="10640910" cy="5868219"/>
          </a:xfrm>
          <a:prstGeom prst="rect">
            <a:avLst/>
          </a:prstGeom>
        </p:spPr>
      </p:pic>
    </p:spTree>
    <p:extLst>
      <p:ext uri="{BB962C8B-B14F-4D97-AF65-F5344CB8AC3E}">
        <p14:creationId xmlns:p14="http://schemas.microsoft.com/office/powerpoint/2010/main" val="1191744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BF8809-78C5-C1F7-D604-7FFC86A0114F}"/>
              </a:ext>
            </a:extLst>
          </p:cNvPr>
          <p:cNvSpPr txBox="1"/>
          <p:nvPr/>
        </p:nvSpPr>
        <p:spPr>
          <a:xfrm>
            <a:off x="81022" y="0"/>
            <a:ext cx="12110977" cy="923330"/>
          </a:xfrm>
          <a:prstGeom prst="rect">
            <a:avLst/>
          </a:prstGeom>
          <a:noFill/>
        </p:spPr>
        <p:txBody>
          <a:bodyPr wrap="square" rtlCol="0">
            <a:spAutoFit/>
          </a:bodyPr>
          <a:lstStyle/>
          <a:p>
            <a:pPr marL="285750" indent="-285750">
              <a:buFont typeface="Courier New" panose="02070309020205020404" pitchFamily="49" charset="0"/>
              <a:buChar char="o"/>
            </a:pPr>
            <a:r>
              <a:rPr lang="en-US" dirty="0"/>
              <a:t>Create space between substrate and die fill die attach materials</a:t>
            </a:r>
          </a:p>
          <a:p>
            <a:pPr marL="285750" indent="-285750">
              <a:buFont typeface="Courier New" panose="02070309020205020404" pitchFamily="49" charset="0"/>
              <a:buChar char="o"/>
            </a:pPr>
            <a:r>
              <a:rPr lang="en-US" dirty="0"/>
              <a:t>So create the rectangle and as per above process set the size and position</a:t>
            </a:r>
          </a:p>
          <a:p>
            <a:pPr marL="285750" indent="-285750">
              <a:buFont typeface="Courier New" panose="02070309020205020404" pitchFamily="49" charset="0"/>
              <a:buChar char="o"/>
            </a:pPr>
            <a:r>
              <a:rPr lang="en-US" dirty="0"/>
              <a:t>Position 0,0,-0.1 and thickness -0.1</a:t>
            </a:r>
            <a:endParaRPr lang="en-IN" dirty="0"/>
          </a:p>
        </p:txBody>
      </p:sp>
      <p:pic>
        <p:nvPicPr>
          <p:cNvPr id="4" name="Picture 3">
            <a:extLst>
              <a:ext uri="{FF2B5EF4-FFF2-40B4-BE49-F238E27FC236}">
                <a16:creationId xmlns:a16="http://schemas.microsoft.com/office/drawing/2014/main" id="{82AA712E-65C8-EDAA-AA6B-FA002DAF16F5}"/>
              </a:ext>
            </a:extLst>
          </p:cNvPr>
          <p:cNvPicPr>
            <a:picLocks noChangeAspect="1"/>
          </p:cNvPicPr>
          <p:nvPr/>
        </p:nvPicPr>
        <p:blipFill>
          <a:blip r:embed="rId2"/>
          <a:stretch>
            <a:fillRect/>
          </a:stretch>
        </p:blipFill>
        <p:spPr>
          <a:xfrm>
            <a:off x="196770" y="923330"/>
            <a:ext cx="11520670" cy="5809587"/>
          </a:xfrm>
          <a:prstGeom prst="rect">
            <a:avLst/>
          </a:prstGeom>
        </p:spPr>
      </p:pic>
    </p:spTree>
    <p:extLst>
      <p:ext uri="{BB962C8B-B14F-4D97-AF65-F5344CB8AC3E}">
        <p14:creationId xmlns:p14="http://schemas.microsoft.com/office/powerpoint/2010/main" val="2094748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0EEE0-70E1-BB09-E93C-EEE85BC46BEF}"/>
              </a:ext>
            </a:extLst>
          </p:cNvPr>
          <p:cNvSpPr txBox="1"/>
          <p:nvPr/>
        </p:nvSpPr>
        <p:spPr>
          <a:xfrm>
            <a:off x="0" y="0"/>
            <a:ext cx="1219200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Create small rectangle on die and substrate and connect them via </a:t>
            </a:r>
            <a:r>
              <a:rPr lang="en-US" dirty="0" err="1"/>
              <a:t>wirebond</a:t>
            </a:r>
            <a:endParaRPr lang="en-IN" dirty="0"/>
          </a:p>
        </p:txBody>
      </p:sp>
      <p:pic>
        <p:nvPicPr>
          <p:cNvPr id="5" name="Picture 4">
            <a:extLst>
              <a:ext uri="{FF2B5EF4-FFF2-40B4-BE49-F238E27FC236}">
                <a16:creationId xmlns:a16="http://schemas.microsoft.com/office/drawing/2014/main" id="{C3FCA409-0449-5617-29E0-90C9933AEF97}"/>
              </a:ext>
            </a:extLst>
          </p:cNvPr>
          <p:cNvPicPr>
            <a:picLocks noChangeAspect="1"/>
          </p:cNvPicPr>
          <p:nvPr/>
        </p:nvPicPr>
        <p:blipFill>
          <a:blip r:embed="rId2"/>
          <a:stretch>
            <a:fillRect/>
          </a:stretch>
        </p:blipFill>
        <p:spPr>
          <a:xfrm>
            <a:off x="254643" y="369332"/>
            <a:ext cx="11678856" cy="6252507"/>
          </a:xfrm>
          <a:prstGeom prst="rect">
            <a:avLst/>
          </a:prstGeom>
        </p:spPr>
      </p:pic>
    </p:spTree>
    <p:extLst>
      <p:ext uri="{BB962C8B-B14F-4D97-AF65-F5344CB8AC3E}">
        <p14:creationId xmlns:p14="http://schemas.microsoft.com/office/powerpoint/2010/main" val="3530620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67D60C-F332-F569-AAAC-1629DED1AAF9}"/>
              </a:ext>
            </a:extLst>
          </p:cNvPr>
          <p:cNvSpPr txBox="1"/>
          <p:nvPr/>
        </p:nvSpPr>
        <p:spPr>
          <a:xfrm>
            <a:off x="1" y="196770"/>
            <a:ext cx="12303888"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a:t>At last molding of IC as per select rectangle and set the size and position of rectangle and select it’s thickness and </a:t>
            </a:r>
            <a:r>
              <a:rPr lang="en-US" dirty="0" err="1"/>
              <a:t>mould</a:t>
            </a:r>
            <a:r>
              <a:rPr lang="en-US" dirty="0"/>
              <a:t> materials </a:t>
            </a:r>
            <a:endParaRPr lang="en-IN" dirty="0"/>
          </a:p>
        </p:txBody>
      </p:sp>
      <p:pic>
        <p:nvPicPr>
          <p:cNvPr id="4" name="Picture 3">
            <a:extLst>
              <a:ext uri="{FF2B5EF4-FFF2-40B4-BE49-F238E27FC236}">
                <a16:creationId xmlns:a16="http://schemas.microsoft.com/office/drawing/2014/main" id="{A3E0F587-B73E-7F08-E900-83AE61E02F2D}"/>
              </a:ext>
            </a:extLst>
          </p:cNvPr>
          <p:cNvPicPr>
            <a:picLocks noChangeAspect="1"/>
          </p:cNvPicPr>
          <p:nvPr/>
        </p:nvPicPr>
        <p:blipFill>
          <a:blip r:embed="rId2"/>
          <a:stretch>
            <a:fillRect/>
          </a:stretch>
        </p:blipFill>
        <p:spPr>
          <a:xfrm>
            <a:off x="231494" y="843101"/>
            <a:ext cx="11458936" cy="5788611"/>
          </a:xfrm>
          <a:prstGeom prst="rect">
            <a:avLst/>
          </a:prstGeom>
        </p:spPr>
      </p:pic>
    </p:spTree>
    <p:extLst>
      <p:ext uri="{BB962C8B-B14F-4D97-AF65-F5344CB8AC3E}">
        <p14:creationId xmlns:p14="http://schemas.microsoft.com/office/powerpoint/2010/main" val="96229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018378-D4D1-9BCC-4072-222D5CE6B204}"/>
              </a:ext>
            </a:extLst>
          </p:cNvPr>
          <p:cNvSpPr txBox="1"/>
          <p:nvPr/>
        </p:nvSpPr>
        <p:spPr>
          <a:xfrm>
            <a:off x="0" y="0"/>
            <a:ext cx="12192000" cy="2585323"/>
          </a:xfrm>
          <a:prstGeom prst="rect">
            <a:avLst/>
          </a:prstGeom>
          <a:noFill/>
        </p:spPr>
        <p:txBody>
          <a:bodyPr wrap="square" rtlCol="0">
            <a:spAutoFit/>
          </a:bodyPr>
          <a:lstStyle/>
          <a:p>
            <a:pPr marL="285750" indent="-285750">
              <a:buFont typeface="Wingdings" panose="05000000000000000000" pitchFamily="2" charset="2"/>
              <a:buChar char="v"/>
            </a:pPr>
            <a:r>
              <a:rPr lang="en-US" dirty="0"/>
              <a:t>Package and Testing Industry</a:t>
            </a:r>
          </a:p>
          <a:p>
            <a:pPr marL="285750" indent="-285750">
              <a:buFont typeface="Courier New" panose="02070309020205020404" pitchFamily="49" charset="0"/>
              <a:buChar char="o"/>
            </a:pPr>
            <a:r>
              <a:rPr lang="en-US" dirty="0"/>
              <a:t>First part of semiconductor manufacturing is design where semiconductor design process done(</a:t>
            </a:r>
            <a:r>
              <a:rPr lang="en-US" dirty="0" err="1"/>
              <a:t>e.g</a:t>
            </a:r>
            <a:r>
              <a:rPr lang="en-US" dirty="0"/>
              <a:t> Qualcomm, Nvidia, AMD, </a:t>
            </a:r>
            <a:r>
              <a:rPr lang="en-US" dirty="0" err="1"/>
              <a:t>Aplle</a:t>
            </a:r>
            <a:r>
              <a:rPr lang="en-US" dirty="0"/>
              <a:t>)  companies made the design.</a:t>
            </a:r>
          </a:p>
          <a:p>
            <a:pPr marL="285750" indent="-285750">
              <a:buFont typeface="Courier New" panose="02070309020205020404" pitchFamily="49" charset="0"/>
              <a:buChar char="o"/>
            </a:pPr>
            <a:r>
              <a:rPr lang="en-US" dirty="0"/>
              <a:t>Second phase of semiconductor is manufacturing where the wafer manufacturing done(</a:t>
            </a:r>
            <a:r>
              <a:rPr lang="en-US" dirty="0" err="1"/>
              <a:t>e.g</a:t>
            </a:r>
            <a:r>
              <a:rPr lang="en-US" dirty="0"/>
              <a:t> TSMC, Global Foundries) companies made wafer semiconductor.</a:t>
            </a:r>
          </a:p>
          <a:p>
            <a:pPr marL="285750" indent="-285750">
              <a:buFont typeface="Courier New" panose="02070309020205020404" pitchFamily="49" charset="0"/>
              <a:buChar char="o"/>
            </a:pPr>
            <a:r>
              <a:rPr lang="en-US" dirty="0"/>
              <a:t>Third phase of semiconductor is packaging where the packaging process done(</a:t>
            </a:r>
            <a:r>
              <a:rPr lang="en-US" dirty="0" err="1"/>
              <a:t>e.g</a:t>
            </a:r>
            <a:r>
              <a:rPr lang="en-US" dirty="0"/>
              <a:t> ASE, Amkor, JCET) companies made packaging of semiconductor.</a:t>
            </a:r>
          </a:p>
          <a:p>
            <a:pPr marL="285750" indent="-285750">
              <a:buFont typeface="Courier New" panose="02070309020205020404" pitchFamily="49" charset="0"/>
              <a:buChar char="o"/>
            </a:pPr>
            <a:r>
              <a:rPr lang="en-US" dirty="0"/>
              <a:t>Forth phase of semiconductor is assembly after packaging of semiconductor, it’s goes to assemble on PCB.</a:t>
            </a:r>
          </a:p>
          <a:p>
            <a:pPr marL="285750" indent="-285750">
              <a:buFont typeface="Courier New" panose="02070309020205020404" pitchFamily="49" charset="0"/>
              <a:buChar char="o"/>
            </a:pPr>
            <a:endParaRPr lang="en-IN" dirty="0"/>
          </a:p>
        </p:txBody>
      </p:sp>
      <p:pic>
        <p:nvPicPr>
          <p:cNvPr id="4" name="Picture 3">
            <a:extLst>
              <a:ext uri="{FF2B5EF4-FFF2-40B4-BE49-F238E27FC236}">
                <a16:creationId xmlns:a16="http://schemas.microsoft.com/office/drawing/2014/main" id="{BB38374B-D81F-1543-9C3C-ECC32A818C6D}"/>
              </a:ext>
            </a:extLst>
          </p:cNvPr>
          <p:cNvPicPr>
            <a:picLocks noChangeAspect="1"/>
          </p:cNvPicPr>
          <p:nvPr/>
        </p:nvPicPr>
        <p:blipFill>
          <a:blip r:embed="rId2"/>
          <a:stretch>
            <a:fillRect/>
          </a:stretch>
        </p:blipFill>
        <p:spPr>
          <a:xfrm>
            <a:off x="0" y="2268638"/>
            <a:ext cx="12192000" cy="4565739"/>
          </a:xfrm>
          <a:prstGeom prst="rect">
            <a:avLst/>
          </a:prstGeom>
        </p:spPr>
      </p:pic>
    </p:spTree>
    <p:extLst>
      <p:ext uri="{BB962C8B-B14F-4D97-AF65-F5344CB8AC3E}">
        <p14:creationId xmlns:p14="http://schemas.microsoft.com/office/powerpoint/2010/main" val="2143846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58DDF0-6D7F-FCC7-EACA-417512B40A9C}"/>
              </a:ext>
            </a:extLst>
          </p:cNvPr>
          <p:cNvSpPr txBox="1"/>
          <p:nvPr/>
        </p:nvSpPr>
        <p:spPr>
          <a:xfrm>
            <a:off x="0" y="0"/>
            <a:ext cx="12192000" cy="2585323"/>
          </a:xfrm>
          <a:prstGeom prst="rect">
            <a:avLst/>
          </a:prstGeom>
          <a:noFill/>
        </p:spPr>
        <p:txBody>
          <a:bodyPr wrap="square" rtlCol="0">
            <a:spAutoFit/>
          </a:bodyPr>
          <a:lstStyle/>
          <a:p>
            <a:pPr marL="285750" indent="-285750">
              <a:buFont typeface="Wingdings" panose="05000000000000000000" pitchFamily="2" charset="2"/>
              <a:buChar char="v"/>
            </a:pPr>
            <a:r>
              <a:rPr lang="en-US" dirty="0"/>
              <a:t>Product Requirement</a:t>
            </a:r>
          </a:p>
          <a:p>
            <a:pPr marL="285750" indent="-285750">
              <a:buFont typeface="Courier New" panose="02070309020205020404" pitchFamily="49" charset="0"/>
              <a:buChar char="o"/>
            </a:pPr>
            <a:r>
              <a:rPr lang="en-US" dirty="0"/>
              <a:t>First we required the die which is sit on the substrate and after that it’s assemble on board</a:t>
            </a:r>
          </a:p>
          <a:p>
            <a:pPr marL="285750" indent="-285750">
              <a:buFont typeface="Courier New" panose="02070309020205020404" pitchFamily="49" charset="0"/>
              <a:buChar char="o"/>
            </a:pPr>
            <a:r>
              <a:rPr lang="en-US" dirty="0"/>
              <a:t>So first thing was know about the application of semiconductor (</a:t>
            </a:r>
            <a:r>
              <a:rPr lang="en-US" dirty="0" err="1"/>
              <a:t>e.g</a:t>
            </a:r>
            <a:r>
              <a:rPr lang="en-US" dirty="0"/>
              <a:t> logic ,memory, power)</a:t>
            </a:r>
          </a:p>
          <a:p>
            <a:pPr marL="285750" indent="-285750">
              <a:buFont typeface="Courier New" panose="02070309020205020404" pitchFamily="49" charset="0"/>
              <a:buChar char="o"/>
            </a:pPr>
            <a:r>
              <a:rPr lang="en-US" dirty="0"/>
              <a:t>After that to check how fast working with other die or connect to other die on board.</a:t>
            </a:r>
          </a:p>
          <a:p>
            <a:pPr marL="285750" indent="-285750">
              <a:buFont typeface="Courier New" panose="02070309020205020404" pitchFamily="49" charset="0"/>
              <a:buChar char="o"/>
            </a:pPr>
            <a:r>
              <a:rPr lang="en-US" dirty="0"/>
              <a:t>Thermal dissipation is one of most important part in semiconductor because semi. sit on package and system and chip dissipation decided on this part.</a:t>
            </a:r>
          </a:p>
          <a:p>
            <a:pPr marL="285750" indent="-285750">
              <a:buFont typeface="Courier New" panose="02070309020205020404" pitchFamily="49" charset="0"/>
              <a:buChar char="o"/>
            </a:pPr>
            <a:r>
              <a:rPr lang="en-US" dirty="0"/>
              <a:t>Form factor is decided the area of package on board how munch size required of package.</a:t>
            </a:r>
          </a:p>
          <a:p>
            <a:pPr marL="285750" indent="-285750">
              <a:buFont typeface="Courier New" panose="02070309020205020404" pitchFamily="49" charset="0"/>
              <a:buChar char="o"/>
            </a:pPr>
            <a:r>
              <a:rPr lang="en-US" dirty="0"/>
              <a:t>Materials using in the package is decide to reliability or durability.</a:t>
            </a:r>
          </a:p>
          <a:p>
            <a:pPr marL="285750" indent="-285750">
              <a:buFont typeface="Courier New" panose="02070309020205020404" pitchFamily="49" charset="0"/>
              <a:buChar char="o"/>
            </a:pPr>
            <a:r>
              <a:rPr lang="en-US" dirty="0"/>
              <a:t>At last cost using the semiconductor technologies minimize the cost of packaging.</a:t>
            </a:r>
            <a:endParaRPr lang="en-IN" dirty="0"/>
          </a:p>
        </p:txBody>
      </p:sp>
      <p:pic>
        <p:nvPicPr>
          <p:cNvPr id="4" name="Picture 3">
            <a:extLst>
              <a:ext uri="{FF2B5EF4-FFF2-40B4-BE49-F238E27FC236}">
                <a16:creationId xmlns:a16="http://schemas.microsoft.com/office/drawing/2014/main" id="{7C133121-EFD4-9AD0-6C81-936DA918627F}"/>
              </a:ext>
            </a:extLst>
          </p:cNvPr>
          <p:cNvPicPr>
            <a:picLocks noChangeAspect="1"/>
          </p:cNvPicPr>
          <p:nvPr/>
        </p:nvPicPr>
        <p:blipFill>
          <a:blip r:embed="rId2"/>
          <a:stretch>
            <a:fillRect/>
          </a:stretch>
        </p:blipFill>
        <p:spPr>
          <a:xfrm>
            <a:off x="0" y="2585322"/>
            <a:ext cx="12192000" cy="4070971"/>
          </a:xfrm>
          <a:prstGeom prst="rect">
            <a:avLst/>
          </a:prstGeom>
        </p:spPr>
      </p:pic>
    </p:spTree>
    <p:extLst>
      <p:ext uri="{BB962C8B-B14F-4D97-AF65-F5344CB8AC3E}">
        <p14:creationId xmlns:p14="http://schemas.microsoft.com/office/powerpoint/2010/main" val="1414282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429824-C6E4-07FE-D803-07888ADAB512}"/>
              </a:ext>
            </a:extLst>
          </p:cNvPr>
          <p:cNvSpPr txBox="1"/>
          <p:nvPr/>
        </p:nvSpPr>
        <p:spPr>
          <a:xfrm>
            <a:off x="127321" y="115747"/>
            <a:ext cx="12006806" cy="1754326"/>
          </a:xfrm>
          <a:prstGeom prst="rect">
            <a:avLst/>
          </a:prstGeom>
          <a:noFill/>
        </p:spPr>
        <p:txBody>
          <a:bodyPr wrap="square" rtlCol="0">
            <a:spAutoFit/>
          </a:bodyPr>
          <a:lstStyle/>
          <a:p>
            <a:pPr marL="285750" indent="-285750">
              <a:buFont typeface="Wingdings" panose="05000000000000000000" pitchFamily="2" charset="2"/>
              <a:buChar char="v"/>
            </a:pPr>
            <a:r>
              <a:rPr lang="en-US" dirty="0"/>
              <a:t>Typical package structure</a:t>
            </a:r>
          </a:p>
          <a:p>
            <a:pPr marL="285750" indent="-285750">
              <a:buFont typeface="Courier New" panose="02070309020205020404" pitchFamily="49" charset="0"/>
              <a:buChar char="o"/>
            </a:pPr>
            <a:r>
              <a:rPr lang="en-US" dirty="0"/>
              <a:t>There are two types of packages 1.Through hole Mounting 2.Surface mount technology</a:t>
            </a:r>
          </a:p>
          <a:p>
            <a:pPr marL="285750" indent="-285750">
              <a:buFont typeface="Courier New" panose="02070309020205020404" pitchFamily="49" charset="0"/>
              <a:buChar char="o"/>
            </a:pPr>
            <a:r>
              <a:rPr lang="en-US" dirty="0"/>
              <a:t>Through hole mount technology a DIP(Dual inline pin) ,TO (Transistor Outline), PGA(Pin Grade Array) package are use where pins are directly connected to PCB hole.</a:t>
            </a:r>
          </a:p>
          <a:p>
            <a:pPr marL="285750" indent="-285750">
              <a:buFont typeface="Courier New" panose="02070309020205020404" pitchFamily="49" charset="0"/>
              <a:buChar char="o"/>
            </a:pPr>
            <a:r>
              <a:rPr lang="en-US" dirty="0"/>
              <a:t>In surface mount technology a QFN(Quad flat no lead), QFP(Quad flat pin), PBGA(plastic ball grid array), LGA(lane grid array), CSP(chip scale pin), pop(package on package), MCM(multi chip module) where IC mounted on surface of PCB.</a:t>
            </a:r>
            <a:endParaRPr lang="en-IN" dirty="0"/>
          </a:p>
        </p:txBody>
      </p:sp>
      <p:pic>
        <p:nvPicPr>
          <p:cNvPr id="5" name="Picture 4">
            <a:extLst>
              <a:ext uri="{FF2B5EF4-FFF2-40B4-BE49-F238E27FC236}">
                <a16:creationId xmlns:a16="http://schemas.microsoft.com/office/drawing/2014/main" id="{D7BC7732-0CA8-0D7E-0AEC-E021804676B7}"/>
              </a:ext>
            </a:extLst>
          </p:cNvPr>
          <p:cNvPicPr>
            <a:picLocks noChangeAspect="1"/>
          </p:cNvPicPr>
          <p:nvPr/>
        </p:nvPicPr>
        <p:blipFill>
          <a:blip r:embed="rId2"/>
          <a:stretch>
            <a:fillRect/>
          </a:stretch>
        </p:blipFill>
        <p:spPr>
          <a:xfrm>
            <a:off x="0" y="2337502"/>
            <a:ext cx="12192000" cy="3103182"/>
          </a:xfrm>
          <a:prstGeom prst="rect">
            <a:avLst/>
          </a:prstGeom>
        </p:spPr>
      </p:pic>
    </p:spTree>
    <p:extLst>
      <p:ext uri="{BB962C8B-B14F-4D97-AF65-F5344CB8AC3E}">
        <p14:creationId xmlns:p14="http://schemas.microsoft.com/office/powerpoint/2010/main" val="125496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6B18A0-D8B1-2BF6-F1CF-488BCEF1E436}"/>
              </a:ext>
            </a:extLst>
          </p:cNvPr>
          <p:cNvSpPr txBox="1"/>
          <p:nvPr/>
        </p:nvSpPr>
        <p:spPr>
          <a:xfrm>
            <a:off x="0" y="1"/>
            <a:ext cx="12192000" cy="3416320"/>
          </a:xfrm>
          <a:prstGeom prst="rect">
            <a:avLst/>
          </a:prstGeom>
          <a:noFill/>
        </p:spPr>
        <p:txBody>
          <a:bodyPr wrap="square" rtlCol="0">
            <a:spAutoFit/>
          </a:bodyPr>
          <a:lstStyle/>
          <a:p>
            <a:pPr marL="285750" indent="-285750">
              <a:buFont typeface="Wingdings" panose="05000000000000000000" pitchFamily="2" charset="2"/>
              <a:buChar char="v"/>
            </a:pPr>
            <a:r>
              <a:rPr lang="en-US" dirty="0"/>
              <a:t>Anatomy of Package</a:t>
            </a:r>
          </a:p>
          <a:p>
            <a:pPr marL="285750" indent="-285750">
              <a:buFont typeface="Courier New" panose="02070309020205020404" pitchFamily="49" charset="0"/>
              <a:buChar char="o"/>
            </a:pPr>
            <a:r>
              <a:rPr lang="en-US" dirty="0"/>
              <a:t>In lead frame technology lead are come out of the chip and die is connected to pin through wire bond.</a:t>
            </a:r>
          </a:p>
          <a:p>
            <a:pPr marL="285750" indent="-285750">
              <a:buFont typeface="Courier New" panose="02070309020205020404" pitchFamily="49" charset="0"/>
              <a:buChar char="o"/>
            </a:pPr>
            <a:r>
              <a:rPr lang="en-US" dirty="0"/>
              <a:t>In this technology IC connected to PCB through a lead.</a:t>
            </a:r>
          </a:p>
          <a:p>
            <a:pPr marL="285750" indent="-285750">
              <a:buFont typeface="Courier New" panose="02070309020205020404" pitchFamily="49" charset="0"/>
              <a:buChar char="o"/>
            </a:pPr>
            <a:r>
              <a:rPr lang="en-US" dirty="0"/>
              <a:t>In laminated technology PBGA a die is connected to package or substrate and substrate to ball grade array , all this connection through a wire bond, where wire stitching form die pad to substrate  and substrate to stitch plastic ball.</a:t>
            </a:r>
          </a:p>
          <a:p>
            <a:pPr marL="285750" indent="-285750">
              <a:buFont typeface="Courier New" panose="02070309020205020404" pitchFamily="49" charset="0"/>
              <a:buChar char="o"/>
            </a:pPr>
            <a:r>
              <a:rPr lang="en-US" dirty="0"/>
              <a:t>Another technology is bump or flip chip PBGA in this technology die and substrate is connected through a epoxy materials and bump is inside the epoxy which is connected between die and substrate and bump is connection to a plastic ball through the substrate.</a:t>
            </a:r>
          </a:p>
          <a:p>
            <a:pPr marL="285750" indent="-285750">
              <a:buFont typeface="Courier New" panose="02070309020205020404" pitchFamily="49" charset="0"/>
              <a:buChar char="o"/>
            </a:pPr>
            <a:r>
              <a:rPr lang="en-US" dirty="0"/>
              <a:t>Where in advance package substrate two die on substrate connected through a substrate to ball grade array and BGA to substrate to connection on second die this is in 2D package system.</a:t>
            </a:r>
          </a:p>
          <a:p>
            <a:pPr marL="285750" indent="-285750">
              <a:buFont typeface="Courier New" panose="02070309020205020404" pitchFamily="49" charset="0"/>
              <a:buChar char="o"/>
            </a:pPr>
            <a:r>
              <a:rPr lang="en-US" dirty="0"/>
              <a:t>In 2.1D package die is connected to the substrate RDL Layer , in this packaging system die to die connection through a RDL Layer.   </a:t>
            </a:r>
            <a:endParaRPr lang="en-IN" dirty="0"/>
          </a:p>
        </p:txBody>
      </p:sp>
      <p:pic>
        <p:nvPicPr>
          <p:cNvPr id="4" name="Picture 3">
            <a:extLst>
              <a:ext uri="{FF2B5EF4-FFF2-40B4-BE49-F238E27FC236}">
                <a16:creationId xmlns:a16="http://schemas.microsoft.com/office/drawing/2014/main" id="{C2C2408B-EE35-84C7-526C-B5C5C320D054}"/>
              </a:ext>
            </a:extLst>
          </p:cNvPr>
          <p:cNvPicPr>
            <a:picLocks noChangeAspect="1"/>
          </p:cNvPicPr>
          <p:nvPr/>
        </p:nvPicPr>
        <p:blipFill>
          <a:blip r:embed="rId2"/>
          <a:stretch>
            <a:fillRect/>
          </a:stretch>
        </p:blipFill>
        <p:spPr>
          <a:xfrm>
            <a:off x="0" y="3429000"/>
            <a:ext cx="12192000" cy="3416320"/>
          </a:xfrm>
          <a:prstGeom prst="rect">
            <a:avLst/>
          </a:prstGeom>
        </p:spPr>
      </p:pic>
    </p:spTree>
    <p:extLst>
      <p:ext uri="{BB962C8B-B14F-4D97-AF65-F5344CB8AC3E}">
        <p14:creationId xmlns:p14="http://schemas.microsoft.com/office/powerpoint/2010/main" val="3476615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E9516-5969-773E-D4C5-8FB0CB3C3237}"/>
              </a:ext>
            </a:extLst>
          </p:cNvPr>
          <p:cNvSpPr txBox="1"/>
          <p:nvPr/>
        </p:nvSpPr>
        <p:spPr>
          <a:xfrm>
            <a:off x="0" y="127320"/>
            <a:ext cx="12192000" cy="2031325"/>
          </a:xfrm>
          <a:prstGeom prst="rect">
            <a:avLst/>
          </a:prstGeom>
          <a:noFill/>
        </p:spPr>
        <p:txBody>
          <a:bodyPr wrap="square" rtlCol="0">
            <a:spAutoFit/>
          </a:bodyPr>
          <a:lstStyle/>
          <a:p>
            <a:pPr marL="285750" indent="-285750">
              <a:buFont typeface="Wingdings" panose="05000000000000000000" pitchFamily="2" charset="2"/>
              <a:buChar char="v"/>
            </a:pPr>
            <a:r>
              <a:rPr lang="en-US" dirty="0"/>
              <a:t>Introduction of package manufacturing unit</a:t>
            </a:r>
          </a:p>
          <a:p>
            <a:pPr marL="285750" indent="-285750">
              <a:buFont typeface="Courier New" panose="02070309020205020404" pitchFamily="49" charset="0"/>
              <a:buChar char="o"/>
            </a:pPr>
            <a:r>
              <a:rPr lang="en-US" dirty="0"/>
              <a:t>In package manufacturing unit have ATMP unit where a assembly, testing , marking, and packaging process done.</a:t>
            </a:r>
          </a:p>
          <a:p>
            <a:pPr marL="285750" indent="-285750">
              <a:buFont typeface="Courier New" panose="02070309020205020404" pitchFamily="49" charset="0"/>
              <a:buChar char="o"/>
            </a:pPr>
            <a:r>
              <a:rPr lang="en-US" dirty="0"/>
              <a:t>ATMP unit have materials preparation and storage area, utility and maintenance room , process zone it’s call clean room which is regulate the ISO class 6&amp;7, In this area to carry out the key process like die bonding, wire and flip-chip bonding, encapsulation, RDL formation.</a:t>
            </a:r>
          </a:p>
          <a:p>
            <a:pPr marL="285750" indent="-285750">
              <a:buFont typeface="Courier New" panose="02070309020205020404" pitchFamily="49" charset="0"/>
              <a:buChar char="o"/>
            </a:pPr>
            <a:r>
              <a:rPr lang="en-US" dirty="0"/>
              <a:t>And after have testing area where a electrical, burn-in, and reliability chamber test done</a:t>
            </a:r>
          </a:p>
          <a:p>
            <a:pPr marL="285750" indent="-285750">
              <a:buFont typeface="Courier New" panose="02070309020205020404" pitchFamily="49" charset="0"/>
              <a:buChar char="o"/>
            </a:pPr>
            <a:r>
              <a:rPr lang="en-US" dirty="0"/>
              <a:t>At last have a warehouse materials out for the assemble. </a:t>
            </a:r>
            <a:endParaRPr lang="en-IN" dirty="0"/>
          </a:p>
        </p:txBody>
      </p:sp>
      <p:pic>
        <p:nvPicPr>
          <p:cNvPr id="4" name="Picture 3">
            <a:extLst>
              <a:ext uri="{FF2B5EF4-FFF2-40B4-BE49-F238E27FC236}">
                <a16:creationId xmlns:a16="http://schemas.microsoft.com/office/drawing/2014/main" id="{A3020EC0-294C-9866-04ED-B23DF63302C9}"/>
              </a:ext>
            </a:extLst>
          </p:cNvPr>
          <p:cNvPicPr>
            <a:picLocks noChangeAspect="1"/>
          </p:cNvPicPr>
          <p:nvPr/>
        </p:nvPicPr>
        <p:blipFill>
          <a:blip r:embed="rId2"/>
          <a:stretch>
            <a:fillRect/>
          </a:stretch>
        </p:blipFill>
        <p:spPr>
          <a:xfrm>
            <a:off x="0" y="2408085"/>
            <a:ext cx="12192000" cy="3893780"/>
          </a:xfrm>
          <a:prstGeom prst="rect">
            <a:avLst/>
          </a:prstGeom>
        </p:spPr>
      </p:pic>
    </p:spTree>
    <p:extLst>
      <p:ext uri="{BB962C8B-B14F-4D97-AF65-F5344CB8AC3E}">
        <p14:creationId xmlns:p14="http://schemas.microsoft.com/office/powerpoint/2010/main" val="696289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945704-11BF-F83D-58E5-BF9CAD32AA43}"/>
              </a:ext>
            </a:extLst>
          </p:cNvPr>
          <p:cNvSpPr txBox="1"/>
          <p:nvPr/>
        </p:nvSpPr>
        <p:spPr>
          <a:xfrm>
            <a:off x="0" y="-1"/>
            <a:ext cx="12192000" cy="2031325"/>
          </a:xfrm>
          <a:prstGeom prst="rect">
            <a:avLst/>
          </a:prstGeom>
          <a:noFill/>
        </p:spPr>
        <p:txBody>
          <a:bodyPr wrap="square" rtlCol="0">
            <a:spAutoFit/>
          </a:bodyPr>
          <a:lstStyle/>
          <a:p>
            <a:pPr marL="285750" indent="-285750">
              <a:buFont typeface="Wingdings" panose="05000000000000000000" pitchFamily="2" charset="2"/>
              <a:buChar char="v"/>
            </a:pPr>
            <a:r>
              <a:rPr lang="en-US" dirty="0"/>
              <a:t>Process inside the clean room</a:t>
            </a:r>
          </a:p>
          <a:p>
            <a:pPr marL="285750" indent="-285750">
              <a:buFont typeface="Courier New" panose="02070309020205020404" pitchFamily="49" charset="0"/>
              <a:buChar char="o"/>
            </a:pPr>
            <a:r>
              <a:rPr lang="en-US" dirty="0"/>
              <a:t>At first wafer arrived in wafer carrier and wafer goes to in inspection phase after the inspection wafer are laminated through a tape a lamination part of wafer is front side where circuit is available, because in this process we need to protect circuit area of wafer and hole the remaining process done on back side where the substrate is available.</a:t>
            </a:r>
          </a:p>
          <a:p>
            <a:pPr marL="285750" indent="-285750">
              <a:buFont typeface="Courier New" panose="02070309020205020404" pitchFamily="49" charset="0"/>
              <a:buChar char="o"/>
            </a:pPr>
            <a:r>
              <a:rPr lang="en-US" dirty="0"/>
              <a:t>After the lamination process, wafer goes to griding process where the griding of wafer and cutting of silicon  process done.</a:t>
            </a:r>
          </a:p>
          <a:p>
            <a:pPr marL="285750" indent="-285750">
              <a:buFont typeface="Courier New" panose="02070309020205020404" pitchFamily="49" charset="0"/>
              <a:buChar char="o"/>
            </a:pPr>
            <a:r>
              <a:rPr lang="en-US" dirty="0"/>
              <a:t>After the griding process done tape frame mounting process to wafer back side done.</a:t>
            </a:r>
          </a:p>
          <a:p>
            <a:pPr marL="285750" indent="-285750">
              <a:buFont typeface="Courier New" panose="02070309020205020404" pitchFamily="49" charset="0"/>
              <a:buChar char="o"/>
            </a:pPr>
            <a:r>
              <a:rPr lang="en-US" dirty="0"/>
              <a:t>After that wafer dicing process done wafer are cutting through the blade or laser grooving.</a:t>
            </a:r>
            <a:endParaRPr lang="en-IN" dirty="0"/>
          </a:p>
        </p:txBody>
      </p:sp>
      <p:pic>
        <p:nvPicPr>
          <p:cNvPr id="4" name="Picture 3">
            <a:extLst>
              <a:ext uri="{FF2B5EF4-FFF2-40B4-BE49-F238E27FC236}">
                <a16:creationId xmlns:a16="http://schemas.microsoft.com/office/drawing/2014/main" id="{CB4C6B05-99D6-75B5-829F-67D078A92236}"/>
              </a:ext>
            </a:extLst>
          </p:cNvPr>
          <p:cNvPicPr>
            <a:picLocks noChangeAspect="1"/>
          </p:cNvPicPr>
          <p:nvPr/>
        </p:nvPicPr>
        <p:blipFill>
          <a:blip r:embed="rId2"/>
          <a:stretch>
            <a:fillRect/>
          </a:stretch>
        </p:blipFill>
        <p:spPr>
          <a:xfrm>
            <a:off x="0" y="2031324"/>
            <a:ext cx="12192000" cy="4391361"/>
          </a:xfrm>
          <a:prstGeom prst="rect">
            <a:avLst/>
          </a:prstGeom>
        </p:spPr>
      </p:pic>
    </p:spTree>
    <p:extLst>
      <p:ext uri="{BB962C8B-B14F-4D97-AF65-F5344CB8AC3E}">
        <p14:creationId xmlns:p14="http://schemas.microsoft.com/office/powerpoint/2010/main" val="3982782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BF77C3-19D5-0140-C172-8A79AE6CC1E7}"/>
              </a:ext>
            </a:extLst>
          </p:cNvPr>
          <p:cNvSpPr txBox="1"/>
          <p:nvPr/>
        </p:nvSpPr>
        <p:spPr>
          <a:xfrm>
            <a:off x="0" y="0"/>
            <a:ext cx="121920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Flip-chip package using a Ansy electronics desktop tools</a:t>
            </a:r>
          </a:p>
          <a:p>
            <a:pPr marL="285750" indent="-285750">
              <a:buFont typeface="Courier New" panose="02070309020205020404" pitchFamily="49" charset="0"/>
              <a:buChar char="o"/>
            </a:pPr>
            <a:r>
              <a:rPr lang="en-IN" dirty="0"/>
              <a:t>So step to open </a:t>
            </a:r>
            <a:r>
              <a:rPr lang="en-IN" dirty="0" err="1"/>
              <a:t>ansys</a:t>
            </a:r>
            <a:r>
              <a:rPr lang="en-IN" dirty="0"/>
              <a:t> tools &gt; icepack menu &gt; Toolkit &gt; </a:t>
            </a:r>
            <a:r>
              <a:rPr lang="en-IN" dirty="0" err="1"/>
              <a:t>Geometri</a:t>
            </a:r>
            <a:r>
              <a:rPr lang="en-IN" dirty="0"/>
              <a:t> &gt; Packages &gt; </a:t>
            </a:r>
            <a:r>
              <a:rPr lang="en-IN" dirty="0" err="1"/>
              <a:t>Flipchip_BGA</a:t>
            </a:r>
            <a:endParaRPr lang="en-IN" dirty="0"/>
          </a:p>
        </p:txBody>
      </p:sp>
      <p:pic>
        <p:nvPicPr>
          <p:cNvPr id="4" name="Picture 3">
            <a:extLst>
              <a:ext uri="{FF2B5EF4-FFF2-40B4-BE49-F238E27FC236}">
                <a16:creationId xmlns:a16="http://schemas.microsoft.com/office/drawing/2014/main" id="{8E01D4A9-7682-7E1B-8BAA-07649B46D605}"/>
              </a:ext>
            </a:extLst>
          </p:cNvPr>
          <p:cNvPicPr>
            <a:picLocks noChangeAspect="1"/>
          </p:cNvPicPr>
          <p:nvPr/>
        </p:nvPicPr>
        <p:blipFill>
          <a:blip r:embed="rId2"/>
          <a:stretch>
            <a:fillRect/>
          </a:stretch>
        </p:blipFill>
        <p:spPr>
          <a:xfrm>
            <a:off x="0" y="646331"/>
            <a:ext cx="12192000" cy="5978692"/>
          </a:xfrm>
          <a:prstGeom prst="rect">
            <a:avLst/>
          </a:prstGeom>
        </p:spPr>
      </p:pic>
    </p:spTree>
    <p:extLst>
      <p:ext uri="{BB962C8B-B14F-4D97-AF65-F5344CB8AC3E}">
        <p14:creationId xmlns:p14="http://schemas.microsoft.com/office/powerpoint/2010/main" val="160728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TotalTime>
  <Words>1213</Words>
  <Application>Microsoft Office PowerPoint</Application>
  <PresentationFormat>Widescreen</PresentationFormat>
  <Paragraphs>75</Paragraphs>
  <Slides>28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 Display</vt:lpstr>
      <vt:lpstr>Arial</vt:lpstr>
      <vt:lpstr>Calibri</vt:lpstr>
      <vt:lpstr>Calibri Light</vt:lpstr>
      <vt:lpstr>Courier New</vt:lpstr>
      <vt:lpstr>Wingdings</vt:lpstr>
      <vt:lpstr>Office Theme</vt:lpstr>
      <vt:lpstr>Nasscom Semiconductor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milan bhavsar</dc:creator>
  <cp:lastModifiedBy>milan bhavsar</cp:lastModifiedBy>
  <cp:revision>1</cp:revision>
  <dcterms:created xsi:type="dcterms:W3CDTF">2025-04-03T03:17:10Z</dcterms:created>
  <dcterms:modified xsi:type="dcterms:W3CDTF">2025-04-05T23:05:03Z</dcterms:modified>
</cp:coreProperties>
</file>